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4"/>
  </p:notesMasterIdLst>
  <p:sldIdLst>
    <p:sldId id="256" r:id="rId2"/>
    <p:sldId id="260" r:id="rId3"/>
    <p:sldId id="258" r:id="rId4"/>
    <p:sldId id="257" r:id="rId5"/>
    <p:sldId id="281" r:id="rId6"/>
    <p:sldId id="259" r:id="rId7"/>
    <p:sldId id="261" r:id="rId8"/>
    <p:sldId id="263" r:id="rId9"/>
    <p:sldId id="269" r:id="rId10"/>
    <p:sldId id="271" r:id="rId11"/>
    <p:sldId id="270" r:id="rId12"/>
    <p:sldId id="272" r:id="rId13"/>
    <p:sldId id="273" r:id="rId14"/>
    <p:sldId id="274" r:id="rId15"/>
    <p:sldId id="275" r:id="rId16"/>
    <p:sldId id="276" r:id="rId17"/>
    <p:sldId id="278" r:id="rId18"/>
    <p:sldId id="277" r:id="rId19"/>
    <p:sldId id="279" r:id="rId20"/>
    <p:sldId id="280" r:id="rId21"/>
    <p:sldId id="266" r:id="rId22"/>
    <p:sldId id="268" r:id="rId2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6A1078-4C4A-4E84-A252-3BC5EF2A385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7B1A900-A597-454A-8C8C-CF9E772263AD}">
      <dgm:prSet phldrT="[Text]"/>
      <dgm:spPr/>
      <dgm:t>
        <a:bodyPr/>
        <a:lstStyle/>
        <a:p>
          <a:r>
            <a:rPr lang="de-DE" dirty="0" smtClean="0"/>
            <a:t>Info.-sammlung</a:t>
          </a:r>
          <a:endParaRPr lang="de-DE" dirty="0"/>
        </a:p>
      </dgm:t>
    </dgm:pt>
    <dgm:pt modelId="{6A52E9EA-F824-4B0B-9F74-792F9F7CD589}" type="parTrans" cxnId="{B8B8CC4E-E870-4390-BBE3-3916C6725DEA}">
      <dgm:prSet/>
      <dgm:spPr/>
      <dgm:t>
        <a:bodyPr/>
        <a:lstStyle/>
        <a:p>
          <a:endParaRPr lang="de-DE"/>
        </a:p>
      </dgm:t>
    </dgm:pt>
    <dgm:pt modelId="{998EFB0A-43EE-4146-905D-1400108D4076}" type="sibTrans" cxnId="{B8B8CC4E-E870-4390-BBE3-3916C6725DEA}">
      <dgm:prSet/>
      <dgm:spPr/>
      <dgm:t>
        <a:bodyPr/>
        <a:lstStyle/>
        <a:p>
          <a:endParaRPr lang="de-DE"/>
        </a:p>
      </dgm:t>
    </dgm:pt>
    <dgm:pt modelId="{3B08515A-B162-4C5A-A64C-48C8F7F6A14A}">
      <dgm:prSet phldrT="[Text]"/>
      <dgm:spPr/>
      <dgm:t>
        <a:bodyPr/>
        <a:lstStyle/>
        <a:p>
          <a:r>
            <a:rPr lang="de-DE" dirty="0" smtClean="0"/>
            <a:t>Maßnahmen-planung</a:t>
          </a:r>
          <a:endParaRPr lang="de-DE" dirty="0"/>
        </a:p>
      </dgm:t>
    </dgm:pt>
    <dgm:pt modelId="{A3445FB9-A4C2-4C25-A643-7734C4D41141}" type="parTrans" cxnId="{93E690B4-EA32-4652-9435-7D7EF4225746}">
      <dgm:prSet/>
      <dgm:spPr/>
      <dgm:t>
        <a:bodyPr/>
        <a:lstStyle/>
        <a:p>
          <a:endParaRPr lang="de-DE"/>
        </a:p>
      </dgm:t>
    </dgm:pt>
    <dgm:pt modelId="{F6E847C7-80B8-4D75-9932-A06CC391C819}" type="sibTrans" cxnId="{93E690B4-EA32-4652-9435-7D7EF4225746}">
      <dgm:prSet/>
      <dgm:spPr/>
      <dgm:t>
        <a:bodyPr/>
        <a:lstStyle/>
        <a:p>
          <a:endParaRPr lang="de-DE"/>
        </a:p>
      </dgm:t>
    </dgm:pt>
    <dgm:pt modelId="{96C5383D-F324-41D1-99FB-137A289BF1CF}">
      <dgm:prSet phldrT="[Text]"/>
      <dgm:spPr/>
      <dgm:t>
        <a:bodyPr/>
        <a:lstStyle/>
        <a:p>
          <a:r>
            <a:rPr lang="de-DE" dirty="0" smtClean="0"/>
            <a:t>Durchführung</a:t>
          </a:r>
          <a:endParaRPr lang="de-DE" dirty="0"/>
        </a:p>
      </dgm:t>
    </dgm:pt>
    <dgm:pt modelId="{3F027D56-DBF6-4AA0-B9A5-E7862CBC8370}" type="parTrans" cxnId="{1CDBCFE9-6F51-4C8B-B760-02622FEC7228}">
      <dgm:prSet/>
      <dgm:spPr/>
      <dgm:t>
        <a:bodyPr/>
        <a:lstStyle/>
        <a:p>
          <a:endParaRPr lang="de-DE"/>
        </a:p>
      </dgm:t>
    </dgm:pt>
    <dgm:pt modelId="{0B4DEB88-B1E9-48F2-8BFF-5F213DE8461E}" type="sibTrans" cxnId="{1CDBCFE9-6F51-4C8B-B760-02622FEC7228}">
      <dgm:prSet/>
      <dgm:spPr/>
      <dgm:t>
        <a:bodyPr/>
        <a:lstStyle/>
        <a:p>
          <a:endParaRPr lang="de-DE"/>
        </a:p>
      </dgm:t>
    </dgm:pt>
    <dgm:pt modelId="{22C2A9E2-EBF4-4772-BA5E-C53498A39989}">
      <dgm:prSet phldrT="[Text]"/>
      <dgm:spPr/>
      <dgm:t>
        <a:bodyPr/>
        <a:lstStyle/>
        <a:p>
          <a:r>
            <a:rPr lang="de-DE" dirty="0" smtClean="0"/>
            <a:t>Evaluation</a:t>
          </a:r>
          <a:endParaRPr lang="de-DE" dirty="0"/>
        </a:p>
      </dgm:t>
    </dgm:pt>
    <dgm:pt modelId="{D785FAE8-194D-4AE7-BEB2-E2C0A53DBCF2}" type="parTrans" cxnId="{1ADE5FD6-E8CC-4854-AFCF-73390FC62054}">
      <dgm:prSet/>
      <dgm:spPr/>
      <dgm:t>
        <a:bodyPr/>
        <a:lstStyle/>
        <a:p>
          <a:endParaRPr lang="de-DE"/>
        </a:p>
      </dgm:t>
    </dgm:pt>
    <dgm:pt modelId="{EB6A7FE1-757A-48A4-9BFC-F427712BF571}" type="sibTrans" cxnId="{1ADE5FD6-E8CC-4854-AFCF-73390FC62054}">
      <dgm:prSet/>
      <dgm:spPr/>
      <dgm:t>
        <a:bodyPr/>
        <a:lstStyle/>
        <a:p>
          <a:endParaRPr lang="de-DE"/>
        </a:p>
      </dgm:t>
    </dgm:pt>
    <dgm:pt modelId="{C4CD44AE-4329-406C-B3BC-B47EBCC1947E}" type="pres">
      <dgm:prSet presAssocID="{1C6A1078-4C4A-4E84-A252-3BC5EF2A385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CE8A97F-5F90-4A1B-9823-12DCFBDD7D59}" type="pres">
      <dgm:prSet presAssocID="{87B1A900-A597-454A-8C8C-CF9E772263A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63982DC-7FD9-402F-B2EC-0066DA9607BE}" type="pres">
      <dgm:prSet presAssocID="{998EFB0A-43EE-4146-905D-1400108D4076}" presName="sibTrans" presStyleLbl="sibTrans2D1" presStyleIdx="0" presStyleCnt="4"/>
      <dgm:spPr/>
      <dgm:t>
        <a:bodyPr/>
        <a:lstStyle/>
        <a:p>
          <a:endParaRPr lang="de-DE"/>
        </a:p>
      </dgm:t>
    </dgm:pt>
    <dgm:pt modelId="{8F54DD1A-579B-41F6-B883-92197406C81D}" type="pres">
      <dgm:prSet presAssocID="{998EFB0A-43EE-4146-905D-1400108D4076}" presName="connectorText" presStyleLbl="sibTrans2D1" presStyleIdx="0" presStyleCnt="4"/>
      <dgm:spPr/>
      <dgm:t>
        <a:bodyPr/>
        <a:lstStyle/>
        <a:p>
          <a:endParaRPr lang="de-DE"/>
        </a:p>
      </dgm:t>
    </dgm:pt>
    <dgm:pt modelId="{19CB45C9-E5F1-4CBB-8665-366A95C7FD32}" type="pres">
      <dgm:prSet presAssocID="{3B08515A-B162-4C5A-A64C-48C8F7F6A14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3437FF7-9B6F-457D-A96E-942C7F394C99}" type="pres">
      <dgm:prSet presAssocID="{F6E847C7-80B8-4D75-9932-A06CC391C819}" presName="sibTrans" presStyleLbl="sibTrans2D1" presStyleIdx="1" presStyleCnt="4"/>
      <dgm:spPr/>
      <dgm:t>
        <a:bodyPr/>
        <a:lstStyle/>
        <a:p>
          <a:endParaRPr lang="de-DE"/>
        </a:p>
      </dgm:t>
    </dgm:pt>
    <dgm:pt modelId="{8CB78AE1-3CD6-4480-9EE9-4FA73EACC6B2}" type="pres">
      <dgm:prSet presAssocID="{F6E847C7-80B8-4D75-9932-A06CC391C819}" presName="connectorText" presStyleLbl="sibTrans2D1" presStyleIdx="1" presStyleCnt="4"/>
      <dgm:spPr/>
      <dgm:t>
        <a:bodyPr/>
        <a:lstStyle/>
        <a:p>
          <a:endParaRPr lang="de-DE"/>
        </a:p>
      </dgm:t>
    </dgm:pt>
    <dgm:pt modelId="{CEDFAB53-5610-40F4-946B-8183188324C8}" type="pres">
      <dgm:prSet presAssocID="{96C5383D-F324-41D1-99FB-137A289BF1C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10012C3-83F6-493B-B938-424A7700B603}" type="pres">
      <dgm:prSet presAssocID="{0B4DEB88-B1E9-48F2-8BFF-5F213DE8461E}" presName="sibTrans" presStyleLbl="sibTrans2D1" presStyleIdx="2" presStyleCnt="4"/>
      <dgm:spPr/>
      <dgm:t>
        <a:bodyPr/>
        <a:lstStyle/>
        <a:p>
          <a:endParaRPr lang="de-DE"/>
        </a:p>
      </dgm:t>
    </dgm:pt>
    <dgm:pt modelId="{F56FC972-0E79-4EF9-BF50-705407641E97}" type="pres">
      <dgm:prSet presAssocID="{0B4DEB88-B1E9-48F2-8BFF-5F213DE8461E}" presName="connectorText" presStyleLbl="sibTrans2D1" presStyleIdx="2" presStyleCnt="4"/>
      <dgm:spPr/>
      <dgm:t>
        <a:bodyPr/>
        <a:lstStyle/>
        <a:p>
          <a:endParaRPr lang="de-DE"/>
        </a:p>
      </dgm:t>
    </dgm:pt>
    <dgm:pt modelId="{79DC1662-0B6A-47DC-91ED-D50E7B454A47}" type="pres">
      <dgm:prSet presAssocID="{22C2A9E2-EBF4-4772-BA5E-C53498A3998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3850190-9826-403A-91F2-96426246FBF3}" type="pres">
      <dgm:prSet presAssocID="{EB6A7FE1-757A-48A4-9BFC-F427712BF571}" presName="sibTrans" presStyleLbl="sibTrans2D1" presStyleIdx="3" presStyleCnt="4"/>
      <dgm:spPr/>
      <dgm:t>
        <a:bodyPr/>
        <a:lstStyle/>
        <a:p>
          <a:endParaRPr lang="de-DE"/>
        </a:p>
      </dgm:t>
    </dgm:pt>
    <dgm:pt modelId="{4E7F071E-0F03-4D03-851D-C8E3291B7D5E}" type="pres">
      <dgm:prSet presAssocID="{EB6A7FE1-757A-48A4-9BFC-F427712BF571}" presName="connectorText" presStyleLbl="sibTrans2D1" presStyleIdx="3" presStyleCnt="4"/>
      <dgm:spPr/>
      <dgm:t>
        <a:bodyPr/>
        <a:lstStyle/>
        <a:p>
          <a:endParaRPr lang="de-DE"/>
        </a:p>
      </dgm:t>
    </dgm:pt>
  </dgm:ptLst>
  <dgm:cxnLst>
    <dgm:cxn modelId="{BAF28D54-FA2F-4061-A5DE-ACCEE389E587}" type="presOf" srcId="{87B1A900-A597-454A-8C8C-CF9E772263AD}" destId="{0CE8A97F-5F90-4A1B-9823-12DCFBDD7D59}" srcOrd="0" destOrd="0" presId="urn:microsoft.com/office/officeart/2005/8/layout/cycle2"/>
    <dgm:cxn modelId="{CFAFDD80-0370-4F5C-8301-A7EB0A78D33A}" type="presOf" srcId="{998EFB0A-43EE-4146-905D-1400108D4076}" destId="{C63982DC-7FD9-402F-B2EC-0066DA9607BE}" srcOrd="0" destOrd="0" presId="urn:microsoft.com/office/officeart/2005/8/layout/cycle2"/>
    <dgm:cxn modelId="{FC2EF23B-FB66-4BC3-A44A-B9F764181105}" type="presOf" srcId="{EB6A7FE1-757A-48A4-9BFC-F427712BF571}" destId="{63850190-9826-403A-91F2-96426246FBF3}" srcOrd="0" destOrd="0" presId="urn:microsoft.com/office/officeart/2005/8/layout/cycle2"/>
    <dgm:cxn modelId="{B8B8CC4E-E870-4390-BBE3-3916C6725DEA}" srcId="{1C6A1078-4C4A-4E84-A252-3BC5EF2A385B}" destId="{87B1A900-A597-454A-8C8C-CF9E772263AD}" srcOrd="0" destOrd="0" parTransId="{6A52E9EA-F824-4B0B-9F74-792F9F7CD589}" sibTransId="{998EFB0A-43EE-4146-905D-1400108D4076}"/>
    <dgm:cxn modelId="{540F8E94-F5BB-41C7-933B-B921069EA1AE}" type="presOf" srcId="{998EFB0A-43EE-4146-905D-1400108D4076}" destId="{8F54DD1A-579B-41F6-B883-92197406C81D}" srcOrd="1" destOrd="0" presId="urn:microsoft.com/office/officeart/2005/8/layout/cycle2"/>
    <dgm:cxn modelId="{42B534E9-3199-4579-9B3B-883E08824A99}" type="presOf" srcId="{1C6A1078-4C4A-4E84-A252-3BC5EF2A385B}" destId="{C4CD44AE-4329-406C-B3BC-B47EBCC1947E}" srcOrd="0" destOrd="0" presId="urn:microsoft.com/office/officeart/2005/8/layout/cycle2"/>
    <dgm:cxn modelId="{5293E0F7-A7AC-4CC4-8DE1-5555E4EEC1D7}" type="presOf" srcId="{3B08515A-B162-4C5A-A64C-48C8F7F6A14A}" destId="{19CB45C9-E5F1-4CBB-8665-366A95C7FD32}" srcOrd="0" destOrd="0" presId="urn:microsoft.com/office/officeart/2005/8/layout/cycle2"/>
    <dgm:cxn modelId="{D2DE9E83-8266-4F97-A0AD-1850DAC357D8}" type="presOf" srcId="{F6E847C7-80B8-4D75-9932-A06CC391C819}" destId="{A3437FF7-9B6F-457D-A96E-942C7F394C99}" srcOrd="0" destOrd="0" presId="urn:microsoft.com/office/officeart/2005/8/layout/cycle2"/>
    <dgm:cxn modelId="{93E690B4-EA32-4652-9435-7D7EF4225746}" srcId="{1C6A1078-4C4A-4E84-A252-3BC5EF2A385B}" destId="{3B08515A-B162-4C5A-A64C-48C8F7F6A14A}" srcOrd="1" destOrd="0" parTransId="{A3445FB9-A4C2-4C25-A643-7734C4D41141}" sibTransId="{F6E847C7-80B8-4D75-9932-A06CC391C819}"/>
    <dgm:cxn modelId="{1ADE5FD6-E8CC-4854-AFCF-73390FC62054}" srcId="{1C6A1078-4C4A-4E84-A252-3BC5EF2A385B}" destId="{22C2A9E2-EBF4-4772-BA5E-C53498A39989}" srcOrd="3" destOrd="0" parTransId="{D785FAE8-194D-4AE7-BEB2-E2C0A53DBCF2}" sibTransId="{EB6A7FE1-757A-48A4-9BFC-F427712BF571}"/>
    <dgm:cxn modelId="{3C1D5927-BBF1-4A7A-AD96-0694E9389721}" type="presOf" srcId="{F6E847C7-80B8-4D75-9932-A06CC391C819}" destId="{8CB78AE1-3CD6-4480-9EE9-4FA73EACC6B2}" srcOrd="1" destOrd="0" presId="urn:microsoft.com/office/officeart/2005/8/layout/cycle2"/>
    <dgm:cxn modelId="{6147F2EC-409C-46BF-9B93-8FB8722C751D}" type="presOf" srcId="{EB6A7FE1-757A-48A4-9BFC-F427712BF571}" destId="{4E7F071E-0F03-4D03-851D-C8E3291B7D5E}" srcOrd="1" destOrd="0" presId="urn:microsoft.com/office/officeart/2005/8/layout/cycle2"/>
    <dgm:cxn modelId="{CDE39D71-FD2B-439D-AE73-36FC99037934}" type="presOf" srcId="{0B4DEB88-B1E9-48F2-8BFF-5F213DE8461E}" destId="{F56FC972-0E79-4EF9-BF50-705407641E97}" srcOrd="1" destOrd="0" presId="urn:microsoft.com/office/officeart/2005/8/layout/cycle2"/>
    <dgm:cxn modelId="{1CDBCFE9-6F51-4C8B-B760-02622FEC7228}" srcId="{1C6A1078-4C4A-4E84-A252-3BC5EF2A385B}" destId="{96C5383D-F324-41D1-99FB-137A289BF1CF}" srcOrd="2" destOrd="0" parTransId="{3F027D56-DBF6-4AA0-B9A5-E7862CBC8370}" sibTransId="{0B4DEB88-B1E9-48F2-8BFF-5F213DE8461E}"/>
    <dgm:cxn modelId="{423B177F-4A4B-4C79-A9B1-56EFBC8469AD}" type="presOf" srcId="{0B4DEB88-B1E9-48F2-8BFF-5F213DE8461E}" destId="{F10012C3-83F6-493B-B938-424A7700B603}" srcOrd="0" destOrd="0" presId="urn:microsoft.com/office/officeart/2005/8/layout/cycle2"/>
    <dgm:cxn modelId="{5E94BD93-FC19-4BF4-A5F6-608324EF728A}" type="presOf" srcId="{22C2A9E2-EBF4-4772-BA5E-C53498A39989}" destId="{79DC1662-0B6A-47DC-91ED-D50E7B454A47}" srcOrd="0" destOrd="0" presId="urn:microsoft.com/office/officeart/2005/8/layout/cycle2"/>
    <dgm:cxn modelId="{884662E1-444A-479C-9F04-4B3A6AE2707A}" type="presOf" srcId="{96C5383D-F324-41D1-99FB-137A289BF1CF}" destId="{CEDFAB53-5610-40F4-946B-8183188324C8}" srcOrd="0" destOrd="0" presId="urn:microsoft.com/office/officeart/2005/8/layout/cycle2"/>
    <dgm:cxn modelId="{EB547986-7F07-47D1-A307-9AA7275E518B}" type="presParOf" srcId="{C4CD44AE-4329-406C-B3BC-B47EBCC1947E}" destId="{0CE8A97F-5F90-4A1B-9823-12DCFBDD7D59}" srcOrd="0" destOrd="0" presId="urn:microsoft.com/office/officeart/2005/8/layout/cycle2"/>
    <dgm:cxn modelId="{39EE20EF-A5A4-4B22-B5B5-14D1593077D1}" type="presParOf" srcId="{C4CD44AE-4329-406C-B3BC-B47EBCC1947E}" destId="{C63982DC-7FD9-402F-B2EC-0066DA9607BE}" srcOrd="1" destOrd="0" presId="urn:microsoft.com/office/officeart/2005/8/layout/cycle2"/>
    <dgm:cxn modelId="{9069EEC4-39D4-45FF-9CF6-22D261AE47E5}" type="presParOf" srcId="{C63982DC-7FD9-402F-B2EC-0066DA9607BE}" destId="{8F54DD1A-579B-41F6-B883-92197406C81D}" srcOrd="0" destOrd="0" presId="urn:microsoft.com/office/officeart/2005/8/layout/cycle2"/>
    <dgm:cxn modelId="{7E205D02-790B-41A3-A6C3-23B91DF2C731}" type="presParOf" srcId="{C4CD44AE-4329-406C-B3BC-B47EBCC1947E}" destId="{19CB45C9-E5F1-4CBB-8665-366A95C7FD32}" srcOrd="2" destOrd="0" presId="urn:microsoft.com/office/officeart/2005/8/layout/cycle2"/>
    <dgm:cxn modelId="{74CC9CC5-6BDA-4632-B7C4-B70FF7CFFF1B}" type="presParOf" srcId="{C4CD44AE-4329-406C-B3BC-B47EBCC1947E}" destId="{A3437FF7-9B6F-457D-A96E-942C7F394C99}" srcOrd="3" destOrd="0" presId="urn:microsoft.com/office/officeart/2005/8/layout/cycle2"/>
    <dgm:cxn modelId="{ED041926-F25C-4DF5-9249-8CDE08043A2C}" type="presParOf" srcId="{A3437FF7-9B6F-457D-A96E-942C7F394C99}" destId="{8CB78AE1-3CD6-4480-9EE9-4FA73EACC6B2}" srcOrd="0" destOrd="0" presId="urn:microsoft.com/office/officeart/2005/8/layout/cycle2"/>
    <dgm:cxn modelId="{55F6B951-7DD5-4DFA-B313-F9AF10E31D17}" type="presParOf" srcId="{C4CD44AE-4329-406C-B3BC-B47EBCC1947E}" destId="{CEDFAB53-5610-40F4-946B-8183188324C8}" srcOrd="4" destOrd="0" presId="urn:microsoft.com/office/officeart/2005/8/layout/cycle2"/>
    <dgm:cxn modelId="{F27812DC-BD0D-41A2-BA32-48CFE252AB28}" type="presParOf" srcId="{C4CD44AE-4329-406C-B3BC-B47EBCC1947E}" destId="{F10012C3-83F6-493B-B938-424A7700B603}" srcOrd="5" destOrd="0" presId="urn:microsoft.com/office/officeart/2005/8/layout/cycle2"/>
    <dgm:cxn modelId="{423389E6-339F-4565-90DB-70A55B7261F1}" type="presParOf" srcId="{F10012C3-83F6-493B-B938-424A7700B603}" destId="{F56FC972-0E79-4EF9-BF50-705407641E97}" srcOrd="0" destOrd="0" presId="urn:microsoft.com/office/officeart/2005/8/layout/cycle2"/>
    <dgm:cxn modelId="{50DD2103-4923-444B-9403-5285A3F0DFC5}" type="presParOf" srcId="{C4CD44AE-4329-406C-B3BC-B47EBCC1947E}" destId="{79DC1662-0B6A-47DC-91ED-D50E7B454A47}" srcOrd="6" destOrd="0" presId="urn:microsoft.com/office/officeart/2005/8/layout/cycle2"/>
    <dgm:cxn modelId="{AAFDF9C7-DF42-4B80-AF49-D8B37683CA00}" type="presParOf" srcId="{C4CD44AE-4329-406C-B3BC-B47EBCC1947E}" destId="{63850190-9826-403A-91F2-96426246FBF3}" srcOrd="7" destOrd="0" presId="urn:microsoft.com/office/officeart/2005/8/layout/cycle2"/>
    <dgm:cxn modelId="{520875BF-CC01-4D95-A221-F1F2CC4FC5A2}" type="presParOf" srcId="{63850190-9826-403A-91F2-96426246FBF3}" destId="{4E7F071E-0F03-4D03-851D-C8E3291B7D5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C66A1B-A09E-48F1-BBAF-51AA1468E56C}" type="doc">
      <dgm:prSet loTypeId="urn:microsoft.com/office/officeart/2005/8/layout/radial1" loCatId="relationship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A8D5F0A9-38B1-418B-A5F5-CC8283E3AC4A}">
      <dgm:prSet phldrT="[Text]"/>
      <dgm:spPr/>
      <dgm:t>
        <a:bodyPr/>
        <a:lstStyle/>
        <a:p>
          <a:r>
            <a:rPr lang="de-DE" dirty="0" smtClean="0"/>
            <a:t>Pflege-</a:t>
          </a:r>
        </a:p>
        <a:p>
          <a:r>
            <a:rPr lang="de-DE" dirty="0" err="1" smtClean="0"/>
            <a:t>doku</a:t>
          </a:r>
          <a:r>
            <a:rPr lang="de-DE" dirty="0" smtClean="0"/>
            <a:t>.</a:t>
          </a:r>
          <a:endParaRPr lang="de-DE" dirty="0"/>
        </a:p>
      </dgm:t>
    </dgm:pt>
    <dgm:pt modelId="{1F743B8E-3245-4AE4-9D4D-BFC883748440}" type="parTrans" cxnId="{3BD22287-63EE-4AC8-B207-844E8660DDA8}">
      <dgm:prSet/>
      <dgm:spPr/>
      <dgm:t>
        <a:bodyPr/>
        <a:lstStyle/>
        <a:p>
          <a:endParaRPr lang="de-DE"/>
        </a:p>
      </dgm:t>
    </dgm:pt>
    <dgm:pt modelId="{F9988F35-6F5F-4490-A9C0-3CF30AA048B7}" type="sibTrans" cxnId="{3BD22287-63EE-4AC8-B207-844E8660DDA8}">
      <dgm:prSet/>
      <dgm:spPr/>
      <dgm:t>
        <a:bodyPr/>
        <a:lstStyle/>
        <a:p>
          <a:endParaRPr lang="de-DE"/>
        </a:p>
      </dgm:t>
    </dgm:pt>
    <dgm:pt modelId="{3E708812-B728-4A60-B841-DD1C6B91EA48}">
      <dgm:prSet phldrT="[Text]"/>
      <dgm:spPr/>
      <dgm:t>
        <a:bodyPr/>
        <a:lstStyle/>
        <a:p>
          <a:r>
            <a:rPr lang="de-DE" dirty="0" smtClean="0"/>
            <a:t>Infos intern</a:t>
          </a:r>
          <a:endParaRPr lang="de-DE" dirty="0"/>
        </a:p>
      </dgm:t>
    </dgm:pt>
    <dgm:pt modelId="{0DDFF7F0-139C-4A6C-B45A-3F6E074E2D22}" type="parTrans" cxnId="{8B95C1B2-624F-4AAA-BD34-2DA4AC4E57F5}">
      <dgm:prSet/>
      <dgm:spPr/>
      <dgm:t>
        <a:bodyPr/>
        <a:lstStyle/>
        <a:p>
          <a:endParaRPr lang="de-DE"/>
        </a:p>
      </dgm:t>
    </dgm:pt>
    <dgm:pt modelId="{40CAE260-3D48-4CEE-B074-9928C5EB39F9}" type="sibTrans" cxnId="{8B95C1B2-624F-4AAA-BD34-2DA4AC4E57F5}">
      <dgm:prSet/>
      <dgm:spPr/>
      <dgm:t>
        <a:bodyPr/>
        <a:lstStyle/>
        <a:p>
          <a:endParaRPr lang="de-DE"/>
        </a:p>
      </dgm:t>
    </dgm:pt>
    <dgm:pt modelId="{25AD0679-2479-44E8-90B4-41AFA12A13FB}">
      <dgm:prSet phldrT="[Text]"/>
      <dgm:spPr/>
      <dgm:t>
        <a:bodyPr/>
        <a:lstStyle/>
        <a:p>
          <a:r>
            <a:rPr lang="de-DE" dirty="0" smtClean="0"/>
            <a:t>Infos extern</a:t>
          </a:r>
          <a:endParaRPr lang="de-DE" dirty="0"/>
        </a:p>
      </dgm:t>
    </dgm:pt>
    <dgm:pt modelId="{946A5D62-B2B8-453D-A1A7-804EDA2E14B7}" type="parTrans" cxnId="{1E64CDEF-894B-4769-89F9-D36199AAAC86}">
      <dgm:prSet/>
      <dgm:spPr/>
      <dgm:t>
        <a:bodyPr/>
        <a:lstStyle/>
        <a:p>
          <a:endParaRPr lang="de-DE"/>
        </a:p>
      </dgm:t>
    </dgm:pt>
    <dgm:pt modelId="{DB2B7264-B5D0-483B-B2D8-2E502AA2A908}" type="sibTrans" cxnId="{1E64CDEF-894B-4769-89F9-D36199AAAC86}">
      <dgm:prSet/>
      <dgm:spPr/>
      <dgm:t>
        <a:bodyPr/>
        <a:lstStyle/>
        <a:p>
          <a:endParaRPr lang="de-DE"/>
        </a:p>
      </dgm:t>
    </dgm:pt>
    <dgm:pt modelId="{B2319823-C0CC-489C-BBD5-F39F59FDDDB8}">
      <dgm:prSet phldrT="[Text]"/>
      <dgm:spPr/>
      <dgm:t>
        <a:bodyPr/>
        <a:lstStyle/>
        <a:p>
          <a:r>
            <a:rPr lang="de-DE" dirty="0" smtClean="0"/>
            <a:t>Kosten-träger</a:t>
          </a:r>
          <a:endParaRPr lang="de-DE" dirty="0"/>
        </a:p>
      </dgm:t>
    </dgm:pt>
    <dgm:pt modelId="{F2DF6759-C939-47E5-92D8-56C3A0978E41}" type="parTrans" cxnId="{05342EA3-A2BC-4A94-B709-29B1E1F3E461}">
      <dgm:prSet/>
      <dgm:spPr/>
      <dgm:t>
        <a:bodyPr/>
        <a:lstStyle/>
        <a:p>
          <a:endParaRPr lang="de-DE"/>
        </a:p>
      </dgm:t>
    </dgm:pt>
    <dgm:pt modelId="{EA681C5A-F4F8-4AC2-81E4-A65FAA7B1E84}" type="sibTrans" cxnId="{05342EA3-A2BC-4A94-B709-29B1E1F3E461}">
      <dgm:prSet/>
      <dgm:spPr/>
      <dgm:t>
        <a:bodyPr/>
        <a:lstStyle/>
        <a:p>
          <a:endParaRPr lang="de-DE"/>
        </a:p>
      </dgm:t>
    </dgm:pt>
    <dgm:pt modelId="{7ABD6CB7-4457-4304-A58D-473EBB5A27F5}">
      <dgm:prSet phldrT="[Text]"/>
      <dgm:spPr/>
      <dgm:t>
        <a:bodyPr/>
        <a:lstStyle/>
        <a:p>
          <a:r>
            <a:rPr lang="de-DE" dirty="0" smtClean="0"/>
            <a:t>Juristisch</a:t>
          </a:r>
          <a:endParaRPr lang="de-DE" dirty="0"/>
        </a:p>
      </dgm:t>
    </dgm:pt>
    <dgm:pt modelId="{7B0CFAFA-2291-4C19-ABE7-1C7F6A57F982}" type="parTrans" cxnId="{A6FAC801-4FBD-4A5E-88AB-09EC49D8D98E}">
      <dgm:prSet/>
      <dgm:spPr/>
      <dgm:t>
        <a:bodyPr/>
        <a:lstStyle/>
        <a:p>
          <a:endParaRPr lang="de-DE"/>
        </a:p>
      </dgm:t>
    </dgm:pt>
    <dgm:pt modelId="{8FEEB5A6-0D1F-4BDE-9A51-9E0EDBDB94B7}" type="sibTrans" cxnId="{A6FAC801-4FBD-4A5E-88AB-09EC49D8D98E}">
      <dgm:prSet/>
      <dgm:spPr/>
      <dgm:t>
        <a:bodyPr/>
        <a:lstStyle/>
        <a:p>
          <a:endParaRPr lang="de-DE"/>
        </a:p>
      </dgm:t>
    </dgm:pt>
    <dgm:pt modelId="{D45B67A5-2453-4795-915B-22FEB77A32E2}">
      <dgm:prSet/>
      <dgm:spPr/>
      <dgm:t>
        <a:bodyPr/>
        <a:lstStyle/>
        <a:p>
          <a:r>
            <a:rPr lang="de-DE" dirty="0" smtClean="0"/>
            <a:t>MD</a:t>
          </a:r>
          <a:endParaRPr lang="de-DE" dirty="0"/>
        </a:p>
      </dgm:t>
    </dgm:pt>
    <dgm:pt modelId="{7E2D92FB-762E-430A-AE3B-CFC43F551CFD}" type="parTrans" cxnId="{7C408BD7-8953-4882-B02D-A8BABCB0C3BE}">
      <dgm:prSet/>
      <dgm:spPr/>
      <dgm:t>
        <a:bodyPr/>
        <a:lstStyle/>
        <a:p>
          <a:endParaRPr lang="de-DE"/>
        </a:p>
      </dgm:t>
    </dgm:pt>
    <dgm:pt modelId="{FBEECF96-2703-4296-ACD6-16116F22402F}" type="sibTrans" cxnId="{7C408BD7-8953-4882-B02D-A8BABCB0C3BE}">
      <dgm:prSet/>
      <dgm:spPr/>
      <dgm:t>
        <a:bodyPr/>
        <a:lstStyle/>
        <a:p>
          <a:endParaRPr lang="de-DE"/>
        </a:p>
      </dgm:t>
    </dgm:pt>
    <dgm:pt modelId="{534514A3-A385-4751-A839-4875FE95871A}">
      <dgm:prSet/>
      <dgm:spPr/>
      <dgm:t>
        <a:bodyPr/>
        <a:lstStyle/>
        <a:p>
          <a:r>
            <a:rPr lang="de-DE" dirty="0" smtClean="0"/>
            <a:t>Aufsicht</a:t>
          </a:r>
          <a:endParaRPr lang="de-DE" dirty="0"/>
        </a:p>
      </dgm:t>
    </dgm:pt>
    <dgm:pt modelId="{B13E5ED8-698E-4726-AE3A-BA09457A85B9}" type="parTrans" cxnId="{BD541ADA-5E7D-4F76-A1E6-D140FF51F628}">
      <dgm:prSet/>
      <dgm:spPr/>
      <dgm:t>
        <a:bodyPr/>
        <a:lstStyle/>
        <a:p>
          <a:endParaRPr lang="de-DE"/>
        </a:p>
      </dgm:t>
    </dgm:pt>
    <dgm:pt modelId="{24EF214C-180C-4212-8CE6-040C9D0B734F}" type="sibTrans" cxnId="{BD541ADA-5E7D-4F76-A1E6-D140FF51F628}">
      <dgm:prSet/>
      <dgm:spPr/>
      <dgm:t>
        <a:bodyPr/>
        <a:lstStyle/>
        <a:p>
          <a:endParaRPr lang="de-DE"/>
        </a:p>
      </dgm:t>
    </dgm:pt>
    <dgm:pt modelId="{8755C3FF-809B-4885-BDF5-DEA21A34FE09}" type="pres">
      <dgm:prSet presAssocID="{03C66A1B-A09E-48F1-BBAF-51AA1468E56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9373AFE-ECDC-4180-BFFA-A04054DCCE5B}" type="pres">
      <dgm:prSet presAssocID="{A8D5F0A9-38B1-418B-A5F5-CC8283E3AC4A}" presName="centerShape" presStyleLbl="node0" presStyleIdx="0" presStyleCnt="1"/>
      <dgm:spPr/>
      <dgm:t>
        <a:bodyPr/>
        <a:lstStyle/>
        <a:p>
          <a:endParaRPr lang="de-DE"/>
        </a:p>
      </dgm:t>
    </dgm:pt>
    <dgm:pt modelId="{74AB2797-2A25-4E15-BD82-E2ABEF1ACE8D}" type="pres">
      <dgm:prSet presAssocID="{0DDFF7F0-139C-4A6C-B45A-3F6E074E2D22}" presName="Name9" presStyleLbl="parChTrans1D2" presStyleIdx="0" presStyleCnt="6"/>
      <dgm:spPr/>
      <dgm:t>
        <a:bodyPr/>
        <a:lstStyle/>
        <a:p>
          <a:endParaRPr lang="de-DE"/>
        </a:p>
      </dgm:t>
    </dgm:pt>
    <dgm:pt modelId="{BE3DA368-C929-4EDF-9EA1-8E905628A4E6}" type="pres">
      <dgm:prSet presAssocID="{0DDFF7F0-139C-4A6C-B45A-3F6E074E2D22}" presName="connTx" presStyleLbl="parChTrans1D2" presStyleIdx="0" presStyleCnt="6"/>
      <dgm:spPr/>
      <dgm:t>
        <a:bodyPr/>
        <a:lstStyle/>
        <a:p>
          <a:endParaRPr lang="de-DE"/>
        </a:p>
      </dgm:t>
    </dgm:pt>
    <dgm:pt modelId="{8D4C3FAE-B600-486E-85A0-20E8FC5538A1}" type="pres">
      <dgm:prSet presAssocID="{3E708812-B728-4A60-B841-DD1C6B91EA48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39B6987-728C-48AD-9877-9E3CA7BF2097}" type="pres">
      <dgm:prSet presAssocID="{946A5D62-B2B8-453D-A1A7-804EDA2E14B7}" presName="Name9" presStyleLbl="parChTrans1D2" presStyleIdx="1" presStyleCnt="6"/>
      <dgm:spPr/>
      <dgm:t>
        <a:bodyPr/>
        <a:lstStyle/>
        <a:p>
          <a:endParaRPr lang="de-DE"/>
        </a:p>
      </dgm:t>
    </dgm:pt>
    <dgm:pt modelId="{0DC1A924-81E9-449F-B241-5254BF8976D4}" type="pres">
      <dgm:prSet presAssocID="{946A5D62-B2B8-453D-A1A7-804EDA2E14B7}" presName="connTx" presStyleLbl="parChTrans1D2" presStyleIdx="1" presStyleCnt="6"/>
      <dgm:spPr/>
      <dgm:t>
        <a:bodyPr/>
        <a:lstStyle/>
        <a:p>
          <a:endParaRPr lang="de-DE"/>
        </a:p>
      </dgm:t>
    </dgm:pt>
    <dgm:pt modelId="{5D11AEFD-3A7F-45AA-9CA0-FD880E478C4C}" type="pres">
      <dgm:prSet presAssocID="{25AD0679-2479-44E8-90B4-41AFA12A13F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C4BA7EA-DD7A-45AE-AE15-FD2DE1997C6C}" type="pres">
      <dgm:prSet presAssocID="{B13E5ED8-698E-4726-AE3A-BA09457A85B9}" presName="Name9" presStyleLbl="parChTrans1D2" presStyleIdx="2" presStyleCnt="6"/>
      <dgm:spPr/>
    </dgm:pt>
    <dgm:pt modelId="{D0B8910E-BB0B-4455-BA19-6290724B9AA5}" type="pres">
      <dgm:prSet presAssocID="{B13E5ED8-698E-4726-AE3A-BA09457A85B9}" presName="connTx" presStyleLbl="parChTrans1D2" presStyleIdx="2" presStyleCnt="6"/>
      <dgm:spPr/>
    </dgm:pt>
    <dgm:pt modelId="{B1367251-2C9F-4F37-9A1D-C9EBB6E10247}" type="pres">
      <dgm:prSet presAssocID="{534514A3-A385-4751-A839-4875FE95871A}" presName="node" presStyleLbl="node1" presStyleIdx="2" presStyleCnt="6">
        <dgm:presLayoutVars>
          <dgm:bulletEnabled val="1"/>
        </dgm:presLayoutVars>
      </dgm:prSet>
      <dgm:spPr/>
    </dgm:pt>
    <dgm:pt modelId="{D042F4AC-1826-4DD8-BF0F-4029D8520EEA}" type="pres">
      <dgm:prSet presAssocID="{7E2D92FB-762E-430A-AE3B-CFC43F551CFD}" presName="Name9" presStyleLbl="parChTrans1D2" presStyleIdx="3" presStyleCnt="6"/>
      <dgm:spPr/>
      <dgm:t>
        <a:bodyPr/>
        <a:lstStyle/>
        <a:p>
          <a:endParaRPr lang="de-DE"/>
        </a:p>
      </dgm:t>
    </dgm:pt>
    <dgm:pt modelId="{B082A8EC-F84E-412F-B987-509D40E30044}" type="pres">
      <dgm:prSet presAssocID="{7E2D92FB-762E-430A-AE3B-CFC43F551CFD}" presName="connTx" presStyleLbl="parChTrans1D2" presStyleIdx="3" presStyleCnt="6"/>
      <dgm:spPr/>
      <dgm:t>
        <a:bodyPr/>
        <a:lstStyle/>
        <a:p>
          <a:endParaRPr lang="de-DE"/>
        </a:p>
      </dgm:t>
    </dgm:pt>
    <dgm:pt modelId="{195732BF-9835-4D06-A53D-94882561A40E}" type="pres">
      <dgm:prSet presAssocID="{D45B67A5-2453-4795-915B-22FEB77A32E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97ACEA5-099D-4040-9C9F-C8256A57CC84}" type="pres">
      <dgm:prSet presAssocID="{F2DF6759-C939-47E5-92D8-56C3A0978E41}" presName="Name9" presStyleLbl="parChTrans1D2" presStyleIdx="4" presStyleCnt="6"/>
      <dgm:spPr/>
      <dgm:t>
        <a:bodyPr/>
        <a:lstStyle/>
        <a:p>
          <a:endParaRPr lang="de-DE"/>
        </a:p>
      </dgm:t>
    </dgm:pt>
    <dgm:pt modelId="{8DA2BE8A-9A4B-410B-B177-AB6FD14B7888}" type="pres">
      <dgm:prSet presAssocID="{F2DF6759-C939-47E5-92D8-56C3A0978E41}" presName="connTx" presStyleLbl="parChTrans1D2" presStyleIdx="4" presStyleCnt="6"/>
      <dgm:spPr/>
      <dgm:t>
        <a:bodyPr/>
        <a:lstStyle/>
        <a:p>
          <a:endParaRPr lang="de-DE"/>
        </a:p>
      </dgm:t>
    </dgm:pt>
    <dgm:pt modelId="{08B3CA57-6A90-471A-ABB8-ED81A336AA55}" type="pres">
      <dgm:prSet presAssocID="{B2319823-C0CC-489C-BBD5-F39F59FDDDB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F577741-FFC0-40AB-8CEC-9213BE1FAFAF}" type="pres">
      <dgm:prSet presAssocID="{7B0CFAFA-2291-4C19-ABE7-1C7F6A57F982}" presName="Name9" presStyleLbl="parChTrans1D2" presStyleIdx="5" presStyleCnt="6"/>
      <dgm:spPr/>
      <dgm:t>
        <a:bodyPr/>
        <a:lstStyle/>
        <a:p>
          <a:endParaRPr lang="de-DE"/>
        </a:p>
      </dgm:t>
    </dgm:pt>
    <dgm:pt modelId="{FAC75216-C396-4C79-B71A-8FCDEE1E6B38}" type="pres">
      <dgm:prSet presAssocID="{7B0CFAFA-2291-4C19-ABE7-1C7F6A57F982}" presName="connTx" presStyleLbl="parChTrans1D2" presStyleIdx="5" presStyleCnt="6"/>
      <dgm:spPr/>
      <dgm:t>
        <a:bodyPr/>
        <a:lstStyle/>
        <a:p>
          <a:endParaRPr lang="de-DE"/>
        </a:p>
      </dgm:t>
    </dgm:pt>
    <dgm:pt modelId="{10AB0E19-18E7-4DE4-9866-A8D74D85FEDD}" type="pres">
      <dgm:prSet presAssocID="{7ABD6CB7-4457-4304-A58D-473EBB5A27F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D1643D96-C01A-4EE3-8BE8-EF481C5AFF46}" type="presOf" srcId="{7B0CFAFA-2291-4C19-ABE7-1C7F6A57F982}" destId="{FAC75216-C396-4C79-B71A-8FCDEE1E6B38}" srcOrd="1" destOrd="0" presId="urn:microsoft.com/office/officeart/2005/8/layout/radial1"/>
    <dgm:cxn modelId="{46D9DCB2-8AAD-48D4-8EC9-0AA2B21C7640}" type="presOf" srcId="{B13E5ED8-698E-4726-AE3A-BA09457A85B9}" destId="{D0B8910E-BB0B-4455-BA19-6290724B9AA5}" srcOrd="1" destOrd="0" presId="urn:microsoft.com/office/officeart/2005/8/layout/radial1"/>
    <dgm:cxn modelId="{5EDB1DB1-9161-4902-BA2A-1ECB588F8DE1}" type="presOf" srcId="{3E708812-B728-4A60-B841-DD1C6B91EA48}" destId="{8D4C3FAE-B600-486E-85A0-20E8FC5538A1}" srcOrd="0" destOrd="0" presId="urn:microsoft.com/office/officeart/2005/8/layout/radial1"/>
    <dgm:cxn modelId="{E8E1CF7F-71A0-4B91-8921-57398DF77C79}" type="presOf" srcId="{B2319823-C0CC-489C-BBD5-F39F59FDDDB8}" destId="{08B3CA57-6A90-471A-ABB8-ED81A336AA55}" srcOrd="0" destOrd="0" presId="urn:microsoft.com/office/officeart/2005/8/layout/radial1"/>
    <dgm:cxn modelId="{7C408BD7-8953-4882-B02D-A8BABCB0C3BE}" srcId="{A8D5F0A9-38B1-418B-A5F5-CC8283E3AC4A}" destId="{D45B67A5-2453-4795-915B-22FEB77A32E2}" srcOrd="3" destOrd="0" parTransId="{7E2D92FB-762E-430A-AE3B-CFC43F551CFD}" sibTransId="{FBEECF96-2703-4296-ACD6-16116F22402F}"/>
    <dgm:cxn modelId="{8B95C1B2-624F-4AAA-BD34-2DA4AC4E57F5}" srcId="{A8D5F0A9-38B1-418B-A5F5-CC8283E3AC4A}" destId="{3E708812-B728-4A60-B841-DD1C6B91EA48}" srcOrd="0" destOrd="0" parTransId="{0DDFF7F0-139C-4A6C-B45A-3F6E074E2D22}" sibTransId="{40CAE260-3D48-4CEE-B074-9928C5EB39F9}"/>
    <dgm:cxn modelId="{1E64CDEF-894B-4769-89F9-D36199AAAC86}" srcId="{A8D5F0A9-38B1-418B-A5F5-CC8283E3AC4A}" destId="{25AD0679-2479-44E8-90B4-41AFA12A13FB}" srcOrd="1" destOrd="0" parTransId="{946A5D62-B2B8-453D-A1A7-804EDA2E14B7}" sibTransId="{DB2B7264-B5D0-483B-B2D8-2E502AA2A908}"/>
    <dgm:cxn modelId="{A6FAC801-4FBD-4A5E-88AB-09EC49D8D98E}" srcId="{A8D5F0A9-38B1-418B-A5F5-CC8283E3AC4A}" destId="{7ABD6CB7-4457-4304-A58D-473EBB5A27F5}" srcOrd="5" destOrd="0" parTransId="{7B0CFAFA-2291-4C19-ABE7-1C7F6A57F982}" sibTransId="{8FEEB5A6-0D1F-4BDE-9A51-9E0EDBDB94B7}"/>
    <dgm:cxn modelId="{11A1C5EC-6A78-4AB4-BDD4-9598B69B4DC9}" type="presOf" srcId="{946A5D62-B2B8-453D-A1A7-804EDA2E14B7}" destId="{0DC1A924-81E9-449F-B241-5254BF8976D4}" srcOrd="1" destOrd="0" presId="urn:microsoft.com/office/officeart/2005/8/layout/radial1"/>
    <dgm:cxn modelId="{260E7D8D-C058-4DBD-B42E-A3F454B04172}" type="presOf" srcId="{7B0CFAFA-2291-4C19-ABE7-1C7F6A57F982}" destId="{5F577741-FFC0-40AB-8CEC-9213BE1FAFAF}" srcOrd="0" destOrd="0" presId="urn:microsoft.com/office/officeart/2005/8/layout/radial1"/>
    <dgm:cxn modelId="{433D9963-B7EB-47A8-8FBB-087D37EE57DC}" type="presOf" srcId="{A8D5F0A9-38B1-418B-A5F5-CC8283E3AC4A}" destId="{09373AFE-ECDC-4180-BFFA-A04054DCCE5B}" srcOrd="0" destOrd="0" presId="urn:microsoft.com/office/officeart/2005/8/layout/radial1"/>
    <dgm:cxn modelId="{05342EA3-A2BC-4A94-B709-29B1E1F3E461}" srcId="{A8D5F0A9-38B1-418B-A5F5-CC8283E3AC4A}" destId="{B2319823-C0CC-489C-BBD5-F39F59FDDDB8}" srcOrd="4" destOrd="0" parTransId="{F2DF6759-C939-47E5-92D8-56C3A0978E41}" sibTransId="{EA681C5A-F4F8-4AC2-81E4-A65FAA7B1E84}"/>
    <dgm:cxn modelId="{76CFF472-9013-4F0B-B417-CD6FB1CDF313}" type="presOf" srcId="{7E2D92FB-762E-430A-AE3B-CFC43F551CFD}" destId="{B082A8EC-F84E-412F-B987-509D40E30044}" srcOrd="1" destOrd="0" presId="urn:microsoft.com/office/officeart/2005/8/layout/radial1"/>
    <dgm:cxn modelId="{E3362871-1DC7-4EDC-B418-7D84DF59A2AF}" type="presOf" srcId="{946A5D62-B2B8-453D-A1A7-804EDA2E14B7}" destId="{839B6987-728C-48AD-9877-9E3CA7BF2097}" srcOrd="0" destOrd="0" presId="urn:microsoft.com/office/officeart/2005/8/layout/radial1"/>
    <dgm:cxn modelId="{3BD22287-63EE-4AC8-B207-844E8660DDA8}" srcId="{03C66A1B-A09E-48F1-BBAF-51AA1468E56C}" destId="{A8D5F0A9-38B1-418B-A5F5-CC8283E3AC4A}" srcOrd="0" destOrd="0" parTransId="{1F743B8E-3245-4AE4-9D4D-BFC883748440}" sibTransId="{F9988F35-6F5F-4490-A9C0-3CF30AA048B7}"/>
    <dgm:cxn modelId="{379AF10F-6EFC-483A-958E-7F01B68B25C5}" type="presOf" srcId="{7ABD6CB7-4457-4304-A58D-473EBB5A27F5}" destId="{10AB0E19-18E7-4DE4-9866-A8D74D85FEDD}" srcOrd="0" destOrd="0" presId="urn:microsoft.com/office/officeart/2005/8/layout/radial1"/>
    <dgm:cxn modelId="{5BB49D71-27C6-4E80-A259-AE9A140F95C9}" type="presOf" srcId="{0DDFF7F0-139C-4A6C-B45A-3F6E074E2D22}" destId="{BE3DA368-C929-4EDF-9EA1-8E905628A4E6}" srcOrd="1" destOrd="0" presId="urn:microsoft.com/office/officeart/2005/8/layout/radial1"/>
    <dgm:cxn modelId="{2E2BBE99-66CF-4978-B5E2-9E5484460A81}" type="presOf" srcId="{B13E5ED8-698E-4726-AE3A-BA09457A85B9}" destId="{BC4BA7EA-DD7A-45AE-AE15-FD2DE1997C6C}" srcOrd="0" destOrd="0" presId="urn:microsoft.com/office/officeart/2005/8/layout/radial1"/>
    <dgm:cxn modelId="{27B035EA-F1F1-47C1-881E-FC1F993FFDC8}" type="presOf" srcId="{7E2D92FB-762E-430A-AE3B-CFC43F551CFD}" destId="{D042F4AC-1826-4DD8-BF0F-4029D8520EEA}" srcOrd="0" destOrd="0" presId="urn:microsoft.com/office/officeart/2005/8/layout/radial1"/>
    <dgm:cxn modelId="{70EBBCF5-A83B-4407-B866-F7DD8E4A921F}" type="presOf" srcId="{534514A3-A385-4751-A839-4875FE95871A}" destId="{B1367251-2C9F-4F37-9A1D-C9EBB6E10247}" srcOrd="0" destOrd="0" presId="urn:microsoft.com/office/officeart/2005/8/layout/radial1"/>
    <dgm:cxn modelId="{BD541ADA-5E7D-4F76-A1E6-D140FF51F628}" srcId="{A8D5F0A9-38B1-418B-A5F5-CC8283E3AC4A}" destId="{534514A3-A385-4751-A839-4875FE95871A}" srcOrd="2" destOrd="0" parTransId="{B13E5ED8-698E-4726-AE3A-BA09457A85B9}" sibTransId="{24EF214C-180C-4212-8CE6-040C9D0B734F}"/>
    <dgm:cxn modelId="{86C877C5-765F-4FFC-9D8D-9D4857B0EE78}" type="presOf" srcId="{F2DF6759-C939-47E5-92D8-56C3A0978E41}" destId="{8DA2BE8A-9A4B-410B-B177-AB6FD14B7888}" srcOrd="1" destOrd="0" presId="urn:microsoft.com/office/officeart/2005/8/layout/radial1"/>
    <dgm:cxn modelId="{3C6BE4E5-3E22-4A44-9F38-3158CDF3CA93}" type="presOf" srcId="{F2DF6759-C939-47E5-92D8-56C3A0978E41}" destId="{097ACEA5-099D-4040-9C9F-C8256A57CC84}" srcOrd="0" destOrd="0" presId="urn:microsoft.com/office/officeart/2005/8/layout/radial1"/>
    <dgm:cxn modelId="{88A9A9EA-23AA-41B8-B266-D5ED6DEB69FA}" type="presOf" srcId="{25AD0679-2479-44E8-90B4-41AFA12A13FB}" destId="{5D11AEFD-3A7F-45AA-9CA0-FD880E478C4C}" srcOrd="0" destOrd="0" presId="urn:microsoft.com/office/officeart/2005/8/layout/radial1"/>
    <dgm:cxn modelId="{C6C4197B-2C39-4B1D-BFC7-7FBB6954388E}" type="presOf" srcId="{D45B67A5-2453-4795-915B-22FEB77A32E2}" destId="{195732BF-9835-4D06-A53D-94882561A40E}" srcOrd="0" destOrd="0" presId="urn:microsoft.com/office/officeart/2005/8/layout/radial1"/>
    <dgm:cxn modelId="{4AEA776F-6135-4499-9253-F93562871869}" type="presOf" srcId="{0DDFF7F0-139C-4A6C-B45A-3F6E074E2D22}" destId="{74AB2797-2A25-4E15-BD82-E2ABEF1ACE8D}" srcOrd="0" destOrd="0" presId="urn:microsoft.com/office/officeart/2005/8/layout/radial1"/>
    <dgm:cxn modelId="{DBFC6B2C-40C5-4AEA-82E6-79A8CE8FAD77}" type="presOf" srcId="{03C66A1B-A09E-48F1-BBAF-51AA1468E56C}" destId="{8755C3FF-809B-4885-BDF5-DEA21A34FE09}" srcOrd="0" destOrd="0" presId="urn:microsoft.com/office/officeart/2005/8/layout/radial1"/>
    <dgm:cxn modelId="{95D82EAA-BAC4-4843-8E3E-5032D95776BC}" type="presParOf" srcId="{8755C3FF-809B-4885-BDF5-DEA21A34FE09}" destId="{09373AFE-ECDC-4180-BFFA-A04054DCCE5B}" srcOrd="0" destOrd="0" presId="urn:microsoft.com/office/officeart/2005/8/layout/radial1"/>
    <dgm:cxn modelId="{3E689B9D-202F-4A27-B0E2-945465BB7AB8}" type="presParOf" srcId="{8755C3FF-809B-4885-BDF5-DEA21A34FE09}" destId="{74AB2797-2A25-4E15-BD82-E2ABEF1ACE8D}" srcOrd="1" destOrd="0" presId="urn:microsoft.com/office/officeart/2005/8/layout/radial1"/>
    <dgm:cxn modelId="{8A9732E9-69C4-486D-8CE6-98C55FF38C6B}" type="presParOf" srcId="{74AB2797-2A25-4E15-BD82-E2ABEF1ACE8D}" destId="{BE3DA368-C929-4EDF-9EA1-8E905628A4E6}" srcOrd="0" destOrd="0" presId="urn:microsoft.com/office/officeart/2005/8/layout/radial1"/>
    <dgm:cxn modelId="{528CA851-996E-4A32-B324-7F97A4A0C12E}" type="presParOf" srcId="{8755C3FF-809B-4885-BDF5-DEA21A34FE09}" destId="{8D4C3FAE-B600-486E-85A0-20E8FC5538A1}" srcOrd="2" destOrd="0" presId="urn:microsoft.com/office/officeart/2005/8/layout/radial1"/>
    <dgm:cxn modelId="{08B0F83B-2F86-45BE-AB7C-E6E2308C2C73}" type="presParOf" srcId="{8755C3FF-809B-4885-BDF5-DEA21A34FE09}" destId="{839B6987-728C-48AD-9877-9E3CA7BF2097}" srcOrd="3" destOrd="0" presId="urn:microsoft.com/office/officeart/2005/8/layout/radial1"/>
    <dgm:cxn modelId="{10494232-11F2-4D7C-9915-D88FEBEBFFDA}" type="presParOf" srcId="{839B6987-728C-48AD-9877-9E3CA7BF2097}" destId="{0DC1A924-81E9-449F-B241-5254BF8976D4}" srcOrd="0" destOrd="0" presId="urn:microsoft.com/office/officeart/2005/8/layout/radial1"/>
    <dgm:cxn modelId="{BEEEB101-C4EF-4708-9694-B0C3E21D5066}" type="presParOf" srcId="{8755C3FF-809B-4885-BDF5-DEA21A34FE09}" destId="{5D11AEFD-3A7F-45AA-9CA0-FD880E478C4C}" srcOrd="4" destOrd="0" presId="urn:microsoft.com/office/officeart/2005/8/layout/radial1"/>
    <dgm:cxn modelId="{344DE811-20BD-49DB-A3EF-E905B53CB589}" type="presParOf" srcId="{8755C3FF-809B-4885-BDF5-DEA21A34FE09}" destId="{BC4BA7EA-DD7A-45AE-AE15-FD2DE1997C6C}" srcOrd="5" destOrd="0" presId="urn:microsoft.com/office/officeart/2005/8/layout/radial1"/>
    <dgm:cxn modelId="{F4732194-C6F3-459D-8B15-57B3D0A0260A}" type="presParOf" srcId="{BC4BA7EA-DD7A-45AE-AE15-FD2DE1997C6C}" destId="{D0B8910E-BB0B-4455-BA19-6290724B9AA5}" srcOrd="0" destOrd="0" presId="urn:microsoft.com/office/officeart/2005/8/layout/radial1"/>
    <dgm:cxn modelId="{1F17ED30-138A-4EC2-94F0-CD88CA246F45}" type="presParOf" srcId="{8755C3FF-809B-4885-BDF5-DEA21A34FE09}" destId="{B1367251-2C9F-4F37-9A1D-C9EBB6E10247}" srcOrd="6" destOrd="0" presId="urn:microsoft.com/office/officeart/2005/8/layout/radial1"/>
    <dgm:cxn modelId="{B2A4EDAE-4677-468F-8111-ACD4B3F58FDA}" type="presParOf" srcId="{8755C3FF-809B-4885-BDF5-DEA21A34FE09}" destId="{D042F4AC-1826-4DD8-BF0F-4029D8520EEA}" srcOrd="7" destOrd="0" presId="urn:microsoft.com/office/officeart/2005/8/layout/radial1"/>
    <dgm:cxn modelId="{215E9D52-0067-4B46-80E0-620175064533}" type="presParOf" srcId="{D042F4AC-1826-4DD8-BF0F-4029D8520EEA}" destId="{B082A8EC-F84E-412F-B987-509D40E30044}" srcOrd="0" destOrd="0" presId="urn:microsoft.com/office/officeart/2005/8/layout/radial1"/>
    <dgm:cxn modelId="{3D0A667C-450C-44D1-8242-1A690AE23531}" type="presParOf" srcId="{8755C3FF-809B-4885-BDF5-DEA21A34FE09}" destId="{195732BF-9835-4D06-A53D-94882561A40E}" srcOrd="8" destOrd="0" presId="urn:microsoft.com/office/officeart/2005/8/layout/radial1"/>
    <dgm:cxn modelId="{6DF31190-395D-4FC6-814F-DD8899F59412}" type="presParOf" srcId="{8755C3FF-809B-4885-BDF5-DEA21A34FE09}" destId="{097ACEA5-099D-4040-9C9F-C8256A57CC84}" srcOrd="9" destOrd="0" presId="urn:microsoft.com/office/officeart/2005/8/layout/radial1"/>
    <dgm:cxn modelId="{5167EE24-AC32-412D-ABA8-383129308A9C}" type="presParOf" srcId="{097ACEA5-099D-4040-9C9F-C8256A57CC84}" destId="{8DA2BE8A-9A4B-410B-B177-AB6FD14B7888}" srcOrd="0" destOrd="0" presId="urn:microsoft.com/office/officeart/2005/8/layout/radial1"/>
    <dgm:cxn modelId="{720BE9D2-D347-4541-BC9D-2457E2294F00}" type="presParOf" srcId="{8755C3FF-809B-4885-BDF5-DEA21A34FE09}" destId="{08B3CA57-6A90-471A-ABB8-ED81A336AA55}" srcOrd="10" destOrd="0" presId="urn:microsoft.com/office/officeart/2005/8/layout/radial1"/>
    <dgm:cxn modelId="{2D3D3322-7F5A-4EBB-87E5-B3266FA123CC}" type="presParOf" srcId="{8755C3FF-809B-4885-BDF5-DEA21A34FE09}" destId="{5F577741-FFC0-40AB-8CEC-9213BE1FAFAF}" srcOrd="11" destOrd="0" presId="urn:microsoft.com/office/officeart/2005/8/layout/radial1"/>
    <dgm:cxn modelId="{9B3D7C19-B15B-43BB-9710-AE310067586D}" type="presParOf" srcId="{5F577741-FFC0-40AB-8CEC-9213BE1FAFAF}" destId="{FAC75216-C396-4C79-B71A-8FCDEE1E6B38}" srcOrd="0" destOrd="0" presId="urn:microsoft.com/office/officeart/2005/8/layout/radial1"/>
    <dgm:cxn modelId="{8CF10838-DD16-4E29-B8D7-996966C620C1}" type="presParOf" srcId="{8755C3FF-809B-4885-BDF5-DEA21A34FE09}" destId="{10AB0E19-18E7-4DE4-9866-A8D74D85FEDD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BA12BA-4EFB-4D8B-8EE7-52EF13FD3071}" type="doc">
      <dgm:prSet loTypeId="urn:microsoft.com/office/officeart/2005/8/layout/radial4" loCatId="relationship" qsTypeId="urn:microsoft.com/office/officeart/2005/8/quickstyle/3d6" qsCatId="3D" csTypeId="urn:microsoft.com/office/officeart/2005/8/colors/colorful5" csCatId="colorful" phldr="1"/>
      <dgm:spPr/>
      <dgm:t>
        <a:bodyPr/>
        <a:lstStyle/>
        <a:p>
          <a:endParaRPr lang="de-DE"/>
        </a:p>
      </dgm:t>
    </dgm:pt>
    <dgm:pt modelId="{F1237DC2-399A-4B95-BC50-D971DE691D5E}">
      <dgm:prSet phldrT="[Text]"/>
      <dgm:spPr/>
      <dgm:t>
        <a:bodyPr/>
        <a:lstStyle/>
        <a:p>
          <a:r>
            <a:rPr lang="de-DE" b="1" dirty="0" smtClean="0"/>
            <a:t>Dekubitus</a:t>
          </a:r>
          <a:endParaRPr lang="de-DE" b="1" dirty="0"/>
        </a:p>
      </dgm:t>
    </dgm:pt>
    <dgm:pt modelId="{6A49C61F-2DE4-4E34-B9D1-C811A097B68C}" type="parTrans" cxnId="{EE0392FD-48E1-422E-95C6-0F9F1D0CE0CE}">
      <dgm:prSet/>
      <dgm:spPr/>
      <dgm:t>
        <a:bodyPr/>
        <a:lstStyle/>
        <a:p>
          <a:endParaRPr lang="de-DE"/>
        </a:p>
      </dgm:t>
    </dgm:pt>
    <dgm:pt modelId="{0A0A5138-A9E3-4DFE-A259-9CC97B644499}" type="sibTrans" cxnId="{EE0392FD-48E1-422E-95C6-0F9F1D0CE0CE}">
      <dgm:prSet/>
      <dgm:spPr/>
      <dgm:t>
        <a:bodyPr/>
        <a:lstStyle/>
        <a:p>
          <a:endParaRPr lang="de-DE"/>
        </a:p>
      </dgm:t>
    </dgm:pt>
    <dgm:pt modelId="{54E98D1F-7120-4064-9F7C-B68E222AE4EF}">
      <dgm:prSet phldrT="[Text]"/>
      <dgm:spPr/>
      <dgm:t>
        <a:bodyPr/>
        <a:lstStyle/>
        <a:p>
          <a:r>
            <a:rPr lang="de-DE" dirty="0" smtClean="0"/>
            <a:t>Druck / Scherkräfte</a:t>
          </a:r>
          <a:endParaRPr lang="de-DE" dirty="0"/>
        </a:p>
      </dgm:t>
    </dgm:pt>
    <dgm:pt modelId="{9673F86C-912E-49C3-8979-C212E0335181}" type="parTrans" cxnId="{0DEC7BA2-BF8D-4CAA-BD6A-40687CCC9EBF}">
      <dgm:prSet/>
      <dgm:spPr/>
      <dgm:t>
        <a:bodyPr/>
        <a:lstStyle/>
        <a:p>
          <a:endParaRPr lang="de-DE"/>
        </a:p>
      </dgm:t>
    </dgm:pt>
    <dgm:pt modelId="{CA0D25D7-30DC-407A-A15C-8BA6D8A297AD}" type="sibTrans" cxnId="{0DEC7BA2-BF8D-4CAA-BD6A-40687CCC9EBF}">
      <dgm:prSet/>
      <dgm:spPr/>
      <dgm:t>
        <a:bodyPr/>
        <a:lstStyle/>
        <a:p>
          <a:endParaRPr lang="de-DE"/>
        </a:p>
      </dgm:t>
    </dgm:pt>
    <dgm:pt modelId="{223B863F-3C12-4C17-8E19-905F04C415F7}">
      <dgm:prSet phldrT="[Text]"/>
      <dgm:spPr/>
      <dgm:t>
        <a:bodyPr/>
        <a:lstStyle/>
        <a:p>
          <a:r>
            <a:rPr lang="de-DE" dirty="0" smtClean="0"/>
            <a:t>Zeit / Stärke</a:t>
          </a:r>
          <a:endParaRPr lang="de-DE" dirty="0"/>
        </a:p>
      </dgm:t>
    </dgm:pt>
    <dgm:pt modelId="{1CE7AB06-A443-40EB-9B4E-AED7709CC574}" type="parTrans" cxnId="{0CA4126F-FCE9-4927-A4DE-E66371E884C2}">
      <dgm:prSet/>
      <dgm:spPr/>
      <dgm:t>
        <a:bodyPr/>
        <a:lstStyle/>
        <a:p>
          <a:endParaRPr lang="de-DE"/>
        </a:p>
      </dgm:t>
    </dgm:pt>
    <dgm:pt modelId="{9F53BC2C-FA86-4E18-BEDE-419F1611A4AC}" type="sibTrans" cxnId="{0CA4126F-FCE9-4927-A4DE-E66371E884C2}">
      <dgm:prSet/>
      <dgm:spPr/>
      <dgm:t>
        <a:bodyPr/>
        <a:lstStyle/>
        <a:p>
          <a:endParaRPr lang="de-DE"/>
        </a:p>
      </dgm:t>
    </dgm:pt>
    <dgm:pt modelId="{058FCC78-A845-4EAD-A80D-46CB04950E54}">
      <dgm:prSet phldrT="[Text]"/>
      <dgm:spPr/>
      <dgm:t>
        <a:bodyPr/>
        <a:lstStyle/>
        <a:p>
          <a:r>
            <a:rPr lang="de-DE" dirty="0" smtClean="0"/>
            <a:t>Reibung</a:t>
          </a:r>
          <a:endParaRPr lang="de-DE" dirty="0"/>
        </a:p>
      </dgm:t>
    </dgm:pt>
    <dgm:pt modelId="{497422ED-BF71-47DD-BB88-C4C6BBB8532A}" type="parTrans" cxnId="{36C2EF40-43AE-4F15-8349-67AA5CEBFA03}">
      <dgm:prSet/>
      <dgm:spPr/>
      <dgm:t>
        <a:bodyPr/>
        <a:lstStyle/>
        <a:p>
          <a:endParaRPr lang="de-DE"/>
        </a:p>
      </dgm:t>
    </dgm:pt>
    <dgm:pt modelId="{B2964116-976D-42E0-BB23-DF947F8AF17A}" type="sibTrans" cxnId="{36C2EF40-43AE-4F15-8349-67AA5CEBFA03}">
      <dgm:prSet/>
      <dgm:spPr/>
      <dgm:t>
        <a:bodyPr/>
        <a:lstStyle/>
        <a:p>
          <a:endParaRPr lang="de-DE"/>
        </a:p>
      </dgm:t>
    </dgm:pt>
    <dgm:pt modelId="{1AF25F65-7BD7-49F0-A12F-B2E3F559AD96}">
      <dgm:prSet/>
      <dgm:spPr/>
      <dgm:t>
        <a:bodyPr/>
        <a:lstStyle/>
        <a:p>
          <a:r>
            <a:rPr lang="de-DE" dirty="0" smtClean="0"/>
            <a:t>Individuelles Risiko</a:t>
          </a:r>
          <a:endParaRPr lang="de-DE" dirty="0"/>
        </a:p>
      </dgm:t>
    </dgm:pt>
    <dgm:pt modelId="{C55F9201-6FB9-4678-8663-C84D79E0EDC9}" type="parTrans" cxnId="{3B545AAF-F542-4FCA-9D17-2D8D6456B0D8}">
      <dgm:prSet/>
      <dgm:spPr/>
      <dgm:t>
        <a:bodyPr/>
        <a:lstStyle/>
        <a:p>
          <a:endParaRPr lang="de-DE"/>
        </a:p>
      </dgm:t>
    </dgm:pt>
    <dgm:pt modelId="{548435A5-B8B2-416D-8FBD-6AD6DA208361}" type="sibTrans" cxnId="{3B545AAF-F542-4FCA-9D17-2D8D6456B0D8}">
      <dgm:prSet/>
      <dgm:spPr/>
      <dgm:t>
        <a:bodyPr/>
        <a:lstStyle/>
        <a:p>
          <a:endParaRPr lang="de-DE"/>
        </a:p>
      </dgm:t>
    </dgm:pt>
    <dgm:pt modelId="{C94650EB-AEA9-41D3-9652-FA84BA93BE9C}" type="pres">
      <dgm:prSet presAssocID="{AEBA12BA-4EFB-4D8B-8EE7-52EF13FD307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77C689D-919D-4F02-B3B3-D27FD95C1521}" type="pres">
      <dgm:prSet presAssocID="{F1237DC2-399A-4B95-BC50-D971DE691D5E}" presName="centerShape" presStyleLbl="node0" presStyleIdx="0" presStyleCnt="1"/>
      <dgm:spPr/>
      <dgm:t>
        <a:bodyPr/>
        <a:lstStyle/>
        <a:p>
          <a:endParaRPr lang="de-DE"/>
        </a:p>
      </dgm:t>
    </dgm:pt>
    <dgm:pt modelId="{D171395C-F7A5-48E9-B5BA-DB16BA30A93E}" type="pres">
      <dgm:prSet presAssocID="{9673F86C-912E-49C3-8979-C212E0335181}" presName="parTrans" presStyleLbl="bgSibTrans2D1" presStyleIdx="0" presStyleCnt="4"/>
      <dgm:spPr/>
      <dgm:t>
        <a:bodyPr/>
        <a:lstStyle/>
        <a:p>
          <a:endParaRPr lang="de-DE"/>
        </a:p>
      </dgm:t>
    </dgm:pt>
    <dgm:pt modelId="{E632C027-B2FE-4690-BF7D-E36DDB387F6D}" type="pres">
      <dgm:prSet presAssocID="{54E98D1F-7120-4064-9F7C-B68E222AE4E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319FD01-CA10-4B89-9005-635DBFEA238C}" type="pres">
      <dgm:prSet presAssocID="{1CE7AB06-A443-40EB-9B4E-AED7709CC574}" presName="parTrans" presStyleLbl="bgSibTrans2D1" presStyleIdx="1" presStyleCnt="4"/>
      <dgm:spPr/>
      <dgm:t>
        <a:bodyPr/>
        <a:lstStyle/>
        <a:p>
          <a:endParaRPr lang="de-DE"/>
        </a:p>
      </dgm:t>
    </dgm:pt>
    <dgm:pt modelId="{4AA16182-93D5-488B-AE66-048092A9A81B}" type="pres">
      <dgm:prSet presAssocID="{223B863F-3C12-4C17-8E19-905F04C415F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8CBE65-8EB0-4AC5-8CE9-5BD67CC74C01}" type="pres">
      <dgm:prSet presAssocID="{497422ED-BF71-47DD-BB88-C4C6BBB8532A}" presName="parTrans" presStyleLbl="bgSibTrans2D1" presStyleIdx="2" presStyleCnt="4"/>
      <dgm:spPr/>
      <dgm:t>
        <a:bodyPr/>
        <a:lstStyle/>
        <a:p>
          <a:endParaRPr lang="de-DE"/>
        </a:p>
      </dgm:t>
    </dgm:pt>
    <dgm:pt modelId="{4E10D286-9187-498D-BEB2-E420FDED5A5D}" type="pres">
      <dgm:prSet presAssocID="{058FCC78-A845-4EAD-A80D-46CB04950E5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0D150FD-4E41-4B85-A8C4-8D880E45FB74}" type="pres">
      <dgm:prSet presAssocID="{C55F9201-6FB9-4678-8663-C84D79E0EDC9}" presName="parTrans" presStyleLbl="bgSibTrans2D1" presStyleIdx="3" presStyleCnt="4"/>
      <dgm:spPr/>
      <dgm:t>
        <a:bodyPr/>
        <a:lstStyle/>
        <a:p>
          <a:endParaRPr lang="de-DE"/>
        </a:p>
      </dgm:t>
    </dgm:pt>
    <dgm:pt modelId="{D5F4AEAC-9EBB-4085-BD2E-0855B6FFD42E}" type="pres">
      <dgm:prSet presAssocID="{1AF25F65-7BD7-49F0-A12F-B2E3F559AD9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A68DD33-84E6-481B-98D8-BC9DB384F842}" type="presOf" srcId="{AEBA12BA-4EFB-4D8B-8EE7-52EF13FD3071}" destId="{C94650EB-AEA9-41D3-9652-FA84BA93BE9C}" srcOrd="0" destOrd="0" presId="urn:microsoft.com/office/officeart/2005/8/layout/radial4"/>
    <dgm:cxn modelId="{036E469C-17E4-4C51-B8CD-7B9F10CD1233}" type="presOf" srcId="{223B863F-3C12-4C17-8E19-905F04C415F7}" destId="{4AA16182-93D5-488B-AE66-048092A9A81B}" srcOrd="0" destOrd="0" presId="urn:microsoft.com/office/officeart/2005/8/layout/radial4"/>
    <dgm:cxn modelId="{EE0392FD-48E1-422E-95C6-0F9F1D0CE0CE}" srcId="{AEBA12BA-4EFB-4D8B-8EE7-52EF13FD3071}" destId="{F1237DC2-399A-4B95-BC50-D971DE691D5E}" srcOrd="0" destOrd="0" parTransId="{6A49C61F-2DE4-4E34-B9D1-C811A097B68C}" sibTransId="{0A0A5138-A9E3-4DFE-A259-9CC97B644499}"/>
    <dgm:cxn modelId="{97587671-A2D7-472B-9EFA-B61ABE4E9DF6}" type="presOf" srcId="{1CE7AB06-A443-40EB-9B4E-AED7709CC574}" destId="{0319FD01-CA10-4B89-9005-635DBFEA238C}" srcOrd="0" destOrd="0" presId="urn:microsoft.com/office/officeart/2005/8/layout/radial4"/>
    <dgm:cxn modelId="{FA3858A2-59C8-44C5-A7C9-150AE4707D94}" type="presOf" srcId="{54E98D1F-7120-4064-9F7C-B68E222AE4EF}" destId="{E632C027-B2FE-4690-BF7D-E36DDB387F6D}" srcOrd="0" destOrd="0" presId="urn:microsoft.com/office/officeart/2005/8/layout/radial4"/>
    <dgm:cxn modelId="{36C2EF40-43AE-4F15-8349-67AA5CEBFA03}" srcId="{F1237DC2-399A-4B95-BC50-D971DE691D5E}" destId="{058FCC78-A845-4EAD-A80D-46CB04950E54}" srcOrd="2" destOrd="0" parTransId="{497422ED-BF71-47DD-BB88-C4C6BBB8532A}" sibTransId="{B2964116-976D-42E0-BB23-DF947F8AF17A}"/>
    <dgm:cxn modelId="{DB1C97C4-2A01-47E7-AD72-D9F2DD967DAF}" type="presOf" srcId="{058FCC78-A845-4EAD-A80D-46CB04950E54}" destId="{4E10D286-9187-498D-BEB2-E420FDED5A5D}" srcOrd="0" destOrd="0" presId="urn:microsoft.com/office/officeart/2005/8/layout/radial4"/>
    <dgm:cxn modelId="{E1D056D5-3233-4D83-B66A-56FC1832CC46}" type="presOf" srcId="{497422ED-BF71-47DD-BB88-C4C6BBB8532A}" destId="{708CBE65-8EB0-4AC5-8CE9-5BD67CC74C01}" srcOrd="0" destOrd="0" presId="urn:microsoft.com/office/officeart/2005/8/layout/radial4"/>
    <dgm:cxn modelId="{0DEC7BA2-BF8D-4CAA-BD6A-40687CCC9EBF}" srcId="{F1237DC2-399A-4B95-BC50-D971DE691D5E}" destId="{54E98D1F-7120-4064-9F7C-B68E222AE4EF}" srcOrd="0" destOrd="0" parTransId="{9673F86C-912E-49C3-8979-C212E0335181}" sibTransId="{CA0D25D7-30DC-407A-A15C-8BA6D8A297AD}"/>
    <dgm:cxn modelId="{3B545AAF-F542-4FCA-9D17-2D8D6456B0D8}" srcId="{F1237DC2-399A-4B95-BC50-D971DE691D5E}" destId="{1AF25F65-7BD7-49F0-A12F-B2E3F559AD96}" srcOrd="3" destOrd="0" parTransId="{C55F9201-6FB9-4678-8663-C84D79E0EDC9}" sibTransId="{548435A5-B8B2-416D-8FBD-6AD6DA208361}"/>
    <dgm:cxn modelId="{0CA4126F-FCE9-4927-A4DE-E66371E884C2}" srcId="{F1237DC2-399A-4B95-BC50-D971DE691D5E}" destId="{223B863F-3C12-4C17-8E19-905F04C415F7}" srcOrd="1" destOrd="0" parTransId="{1CE7AB06-A443-40EB-9B4E-AED7709CC574}" sibTransId="{9F53BC2C-FA86-4E18-BEDE-419F1611A4AC}"/>
    <dgm:cxn modelId="{044AB023-F393-4ED9-857E-3803ECDC9EF4}" type="presOf" srcId="{F1237DC2-399A-4B95-BC50-D971DE691D5E}" destId="{977C689D-919D-4F02-B3B3-D27FD95C1521}" srcOrd="0" destOrd="0" presId="urn:microsoft.com/office/officeart/2005/8/layout/radial4"/>
    <dgm:cxn modelId="{0D6218B6-B669-4D7A-BBDE-3CE929594C0B}" type="presOf" srcId="{1AF25F65-7BD7-49F0-A12F-B2E3F559AD96}" destId="{D5F4AEAC-9EBB-4085-BD2E-0855B6FFD42E}" srcOrd="0" destOrd="0" presId="urn:microsoft.com/office/officeart/2005/8/layout/radial4"/>
    <dgm:cxn modelId="{61053988-9BC7-4804-9228-A174A85E68D3}" type="presOf" srcId="{9673F86C-912E-49C3-8979-C212E0335181}" destId="{D171395C-F7A5-48E9-B5BA-DB16BA30A93E}" srcOrd="0" destOrd="0" presId="urn:microsoft.com/office/officeart/2005/8/layout/radial4"/>
    <dgm:cxn modelId="{65DE96B0-0C8D-413D-AD1A-A7244D4ECCB0}" type="presOf" srcId="{C55F9201-6FB9-4678-8663-C84D79E0EDC9}" destId="{B0D150FD-4E41-4B85-A8C4-8D880E45FB74}" srcOrd="0" destOrd="0" presId="urn:microsoft.com/office/officeart/2005/8/layout/radial4"/>
    <dgm:cxn modelId="{2C9E7BC4-AB7F-43C0-BA53-FF33876CF074}" type="presParOf" srcId="{C94650EB-AEA9-41D3-9652-FA84BA93BE9C}" destId="{977C689D-919D-4F02-B3B3-D27FD95C1521}" srcOrd="0" destOrd="0" presId="urn:microsoft.com/office/officeart/2005/8/layout/radial4"/>
    <dgm:cxn modelId="{AFEB91DD-D917-40AF-B3B1-EC5D160B03C3}" type="presParOf" srcId="{C94650EB-AEA9-41D3-9652-FA84BA93BE9C}" destId="{D171395C-F7A5-48E9-B5BA-DB16BA30A93E}" srcOrd="1" destOrd="0" presId="urn:microsoft.com/office/officeart/2005/8/layout/radial4"/>
    <dgm:cxn modelId="{27765E7B-072A-422B-A5CB-CC9FC67FA9A5}" type="presParOf" srcId="{C94650EB-AEA9-41D3-9652-FA84BA93BE9C}" destId="{E632C027-B2FE-4690-BF7D-E36DDB387F6D}" srcOrd="2" destOrd="0" presId="urn:microsoft.com/office/officeart/2005/8/layout/radial4"/>
    <dgm:cxn modelId="{AC42ECC1-0CA8-43CF-8D38-CB9659A0442C}" type="presParOf" srcId="{C94650EB-AEA9-41D3-9652-FA84BA93BE9C}" destId="{0319FD01-CA10-4B89-9005-635DBFEA238C}" srcOrd="3" destOrd="0" presId="urn:microsoft.com/office/officeart/2005/8/layout/radial4"/>
    <dgm:cxn modelId="{E2C8FEF7-4413-4C7F-A616-DDD1446B13C0}" type="presParOf" srcId="{C94650EB-AEA9-41D3-9652-FA84BA93BE9C}" destId="{4AA16182-93D5-488B-AE66-048092A9A81B}" srcOrd="4" destOrd="0" presId="urn:microsoft.com/office/officeart/2005/8/layout/radial4"/>
    <dgm:cxn modelId="{1632AEC9-A48C-4892-95C0-C873576C0D8B}" type="presParOf" srcId="{C94650EB-AEA9-41D3-9652-FA84BA93BE9C}" destId="{708CBE65-8EB0-4AC5-8CE9-5BD67CC74C01}" srcOrd="5" destOrd="0" presId="urn:microsoft.com/office/officeart/2005/8/layout/radial4"/>
    <dgm:cxn modelId="{8C9EC57E-5015-45E0-BA70-C6E4F1319101}" type="presParOf" srcId="{C94650EB-AEA9-41D3-9652-FA84BA93BE9C}" destId="{4E10D286-9187-498D-BEB2-E420FDED5A5D}" srcOrd="6" destOrd="0" presId="urn:microsoft.com/office/officeart/2005/8/layout/radial4"/>
    <dgm:cxn modelId="{2793082B-22FE-495B-B392-986C060B20A1}" type="presParOf" srcId="{C94650EB-AEA9-41D3-9652-FA84BA93BE9C}" destId="{B0D150FD-4E41-4B85-A8C4-8D880E45FB74}" srcOrd="7" destOrd="0" presId="urn:microsoft.com/office/officeart/2005/8/layout/radial4"/>
    <dgm:cxn modelId="{1BD60D07-983C-4379-ADFD-C46B8D10C27C}" type="presParOf" srcId="{C94650EB-AEA9-41D3-9652-FA84BA93BE9C}" destId="{D5F4AEAC-9EBB-4085-BD2E-0855B6FFD42E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125FFF-2F84-4C4C-AF71-D3311A0F1C31}" type="doc">
      <dgm:prSet loTypeId="urn:microsoft.com/office/officeart/2005/8/layout/funnel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6F7718ED-778E-41B9-B8D0-1872AC5FC41F}">
      <dgm:prSet phldrT="[Text]"/>
      <dgm:spPr/>
      <dgm:t>
        <a:bodyPr/>
        <a:lstStyle/>
        <a:p>
          <a:r>
            <a:rPr lang="de-DE" dirty="0" smtClean="0"/>
            <a:t>Fachliche Vorgaben</a:t>
          </a:r>
          <a:endParaRPr lang="de-DE" dirty="0"/>
        </a:p>
      </dgm:t>
    </dgm:pt>
    <dgm:pt modelId="{66658975-FBB6-4F8B-92C3-0AA401010D31}" type="parTrans" cxnId="{22997A33-A974-4311-AA43-65FDE3F5E3A6}">
      <dgm:prSet/>
      <dgm:spPr/>
      <dgm:t>
        <a:bodyPr/>
        <a:lstStyle/>
        <a:p>
          <a:endParaRPr lang="de-DE"/>
        </a:p>
      </dgm:t>
    </dgm:pt>
    <dgm:pt modelId="{8BE10CE2-1370-45AA-BAFB-649D7A3AEC39}" type="sibTrans" cxnId="{22997A33-A974-4311-AA43-65FDE3F5E3A6}">
      <dgm:prSet/>
      <dgm:spPr/>
      <dgm:t>
        <a:bodyPr/>
        <a:lstStyle/>
        <a:p>
          <a:endParaRPr lang="de-DE"/>
        </a:p>
      </dgm:t>
    </dgm:pt>
    <dgm:pt modelId="{8F94FE94-A386-4A30-92CE-81D2EB79CC14}">
      <dgm:prSet phldrT="[Text]"/>
      <dgm:spPr/>
      <dgm:t>
        <a:bodyPr/>
        <a:lstStyle/>
        <a:p>
          <a:r>
            <a:rPr lang="de-DE" dirty="0" smtClean="0"/>
            <a:t>Grundsätze von Doku.</a:t>
          </a:r>
          <a:endParaRPr lang="de-DE" dirty="0"/>
        </a:p>
      </dgm:t>
    </dgm:pt>
    <dgm:pt modelId="{EA110DE7-ACF2-4067-A5D6-83898B4F77B8}" type="parTrans" cxnId="{0F21D038-B100-4971-B6D8-FF8057542DCC}">
      <dgm:prSet/>
      <dgm:spPr/>
      <dgm:t>
        <a:bodyPr/>
        <a:lstStyle/>
        <a:p>
          <a:endParaRPr lang="de-DE"/>
        </a:p>
      </dgm:t>
    </dgm:pt>
    <dgm:pt modelId="{BBDF1185-B07E-4DD0-A75D-16F98146E53A}" type="sibTrans" cxnId="{0F21D038-B100-4971-B6D8-FF8057542DCC}">
      <dgm:prSet/>
      <dgm:spPr/>
      <dgm:t>
        <a:bodyPr/>
        <a:lstStyle/>
        <a:p>
          <a:endParaRPr lang="de-DE"/>
        </a:p>
      </dgm:t>
    </dgm:pt>
    <dgm:pt modelId="{6F265456-AAD6-4FEA-8759-5B1FF12F6C65}">
      <dgm:prSet phldrT="[Text]"/>
      <dgm:spPr/>
      <dgm:t>
        <a:bodyPr/>
        <a:lstStyle/>
        <a:p>
          <a:r>
            <a:rPr lang="de-DE" dirty="0" smtClean="0"/>
            <a:t>Zeitpunkt</a:t>
          </a:r>
          <a:endParaRPr lang="de-DE" dirty="0"/>
        </a:p>
      </dgm:t>
    </dgm:pt>
    <dgm:pt modelId="{1761DB56-E144-4805-901D-08B639F723F4}" type="parTrans" cxnId="{D19EA9FD-4198-410E-A029-8B9946A863F5}">
      <dgm:prSet/>
      <dgm:spPr/>
      <dgm:t>
        <a:bodyPr/>
        <a:lstStyle/>
        <a:p>
          <a:endParaRPr lang="de-DE"/>
        </a:p>
      </dgm:t>
    </dgm:pt>
    <dgm:pt modelId="{B9CE34FF-9714-4E30-89D7-CF903EA1054D}" type="sibTrans" cxnId="{D19EA9FD-4198-410E-A029-8B9946A863F5}">
      <dgm:prSet/>
      <dgm:spPr/>
      <dgm:t>
        <a:bodyPr/>
        <a:lstStyle/>
        <a:p>
          <a:endParaRPr lang="de-DE"/>
        </a:p>
      </dgm:t>
    </dgm:pt>
    <dgm:pt modelId="{33A1A97A-3DB8-4189-AF0D-5400045E4347}">
      <dgm:prSet phldrT="[Text]"/>
      <dgm:spPr/>
      <dgm:t>
        <a:bodyPr/>
        <a:lstStyle/>
        <a:p>
          <a:r>
            <a:rPr lang="de-DE" b="1" dirty="0" smtClean="0">
              <a:latin typeface="+mj-lt"/>
            </a:rPr>
            <a:t>Belastbare Dokumentation</a:t>
          </a:r>
          <a:endParaRPr lang="de-DE" b="1" dirty="0">
            <a:latin typeface="+mj-lt"/>
          </a:endParaRPr>
        </a:p>
      </dgm:t>
    </dgm:pt>
    <dgm:pt modelId="{93BA7401-71E8-4562-A0A5-BF63ED83BABB}" type="sibTrans" cxnId="{C87A2858-9916-4FC2-9E1F-6D9A7A3B1AAC}">
      <dgm:prSet/>
      <dgm:spPr/>
      <dgm:t>
        <a:bodyPr/>
        <a:lstStyle/>
        <a:p>
          <a:endParaRPr lang="de-DE"/>
        </a:p>
      </dgm:t>
    </dgm:pt>
    <dgm:pt modelId="{DB6E75F7-022D-4B16-A98D-8C0E2B2AE9F3}" type="parTrans" cxnId="{C87A2858-9916-4FC2-9E1F-6D9A7A3B1AAC}">
      <dgm:prSet/>
      <dgm:spPr/>
      <dgm:t>
        <a:bodyPr/>
        <a:lstStyle/>
        <a:p>
          <a:endParaRPr lang="de-DE"/>
        </a:p>
      </dgm:t>
    </dgm:pt>
    <dgm:pt modelId="{B45BFE9A-5861-4712-9C77-704C8103C6F0}" type="pres">
      <dgm:prSet presAssocID="{2A125FFF-2F84-4C4C-AF71-D3311A0F1C31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25171C1-34C0-4640-9E53-847A015F9F22}" type="pres">
      <dgm:prSet presAssocID="{2A125FFF-2F84-4C4C-AF71-D3311A0F1C31}" presName="ellipse" presStyleLbl="trBgShp" presStyleIdx="0" presStyleCnt="1"/>
      <dgm:spPr/>
    </dgm:pt>
    <dgm:pt modelId="{3422C9EB-B054-47B6-B169-70F309B1D543}" type="pres">
      <dgm:prSet presAssocID="{2A125FFF-2F84-4C4C-AF71-D3311A0F1C31}" presName="arrow1" presStyleLbl="fgShp" presStyleIdx="0" presStyleCnt="1"/>
      <dgm:spPr/>
    </dgm:pt>
    <dgm:pt modelId="{0F4F49DC-B8A0-45F7-84E2-D65459CD5503}" type="pres">
      <dgm:prSet presAssocID="{2A125FFF-2F84-4C4C-AF71-D3311A0F1C31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27C3399-03E1-4D5C-9DA3-467D92A2A7A3}" type="pres">
      <dgm:prSet presAssocID="{8F94FE94-A386-4A30-92CE-81D2EB79CC14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145524F-9BF2-475E-B769-BE327526A8A4}" type="pres">
      <dgm:prSet presAssocID="{6F265456-AAD6-4FEA-8759-5B1FF12F6C65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D7F2958-EA9F-4E54-ADD9-5CC68AA49262}" type="pres">
      <dgm:prSet presAssocID="{33A1A97A-3DB8-4189-AF0D-5400045E4347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00F7BC5-9F0D-463C-B67E-E94F6DF8E871}" type="pres">
      <dgm:prSet presAssocID="{2A125FFF-2F84-4C4C-AF71-D3311A0F1C31}" presName="funnel" presStyleLbl="trAlignAcc1" presStyleIdx="0" presStyleCnt="1" custLinFactNeighborX="-624" custLinFactNeighborY="-2164"/>
      <dgm:spPr/>
    </dgm:pt>
  </dgm:ptLst>
  <dgm:cxnLst>
    <dgm:cxn modelId="{30E319F7-38F6-4B6B-93DC-83F50946C0DE}" type="presOf" srcId="{6F265456-AAD6-4FEA-8759-5B1FF12F6C65}" destId="{C27C3399-03E1-4D5C-9DA3-467D92A2A7A3}" srcOrd="0" destOrd="0" presId="urn:microsoft.com/office/officeart/2005/8/layout/funnel1"/>
    <dgm:cxn modelId="{22997A33-A974-4311-AA43-65FDE3F5E3A6}" srcId="{2A125FFF-2F84-4C4C-AF71-D3311A0F1C31}" destId="{6F7718ED-778E-41B9-B8D0-1872AC5FC41F}" srcOrd="0" destOrd="0" parTransId="{66658975-FBB6-4F8B-92C3-0AA401010D31}" sibTransId="{8BE10CE2-1370-45AA-BAFB-649D7A3AEC39}"/>
    <dgm:cxn modelId="{DA0F6A40-0B88-4FE2-9608-1676BC77CAC8}" type="presOf" srcId="{2A125FFF-2F84-4C4C-AF71-D3311A0F1C31}" destId="{B45BFE9A-5861-4712-9C77-704C8103C6F0}" srcOrd="0" destOrd="0" presId="urn:microsoft.com/office/officeart/2005/8/layout/funnel1"/>
    <dgm:cxn modelId="{676377D6-DCAE-47B9-A3FF-35BE098B3023}" type="presOf" srcId="{6F7718ED-778E-41B9-B8D0-1872AC5FC41F}" destId="{0D7F2958-EA9F-4E54-ADD9-5CC68AA49262}" srcOrd="0" destOrd="0" presId="urn:microsoft.com/office/officeart/2005/8/layout/funnel1"/>
    <dgm:cxn modelId="{C87A2858-9916-4FC2-9E1F-6D9A7A3B1AAC}" srcId="{2A125FFF-2F84-4C4C-AF71-D3311A0F1C31}" destId="{33A1A97A-3DB8-4189-AF0D-5400045E4347}" srcOrd="3" destOrd="0" parTransId="{DB6E75F7-022D-4B16-A98D-8C0E2B2AE9F3}" sibTransId="{93BA7401-71E8-4562-A0A5-BF63ED83BABB}"/>
    <dgm:cxn modelId="{CDA93717-01FC-4016-8790-D90FD86D60CD}" type="presOf" srcId="{8F94FE94-A386-4A30-92CE-81D2EB79CC14}" destId="{2145524F-9BF2-475E-B769-BE327526A8A4}" srcOrd="0" destOrd="0" presId="urn:microsoft.com/office/officeart/2005/8/layout/funnel1"/>
    <dgm:cxn modelId="{435D611C-6F47-4236-B03E-1D5A1EC3E795}" type="presOf" srcId="{33A1A97A-3DB8-4189-AF0D-5400045E4347}" destId="{0F4F49DC-B8A0-45F7-84E2-D65459CD5503}" srcOrd="0" destOrd="0" presId="urn:microsoft.com/office/officeart/2005/8/layout/funnel1"/>
    <dgm:cxn modelId="{0F21D038-B100-4971-B6D8-FF8057542DCC}" srcId="{2A125FFF-2F84-4C4C-AF71-D3311A0F1C31}" destId="{8F94FE94-A386-4A30-92CE-81D2EB79CC14}" srcOrd="1" destOrd="0" parTransId="{EA110DE7-ACF2-4067-A5D6-83898B4F77B8}" sibTransId="{BBDF1185-B07E-4DD0-A75D-16F98146E53A}"/>
    <dgm:cxn modelId="{D19EA9FD-4198-410E-A029-8B9946A863F5}" srcId="{2A125FFF-2F84-4C4C-AF71-D3311A0F1C31}" destId="{6F265456-AAD6-4FEA-8759-5B1FF12F6C65}" srcOrd="2" destOrd="0" parTransId="{1761DB56-E144-4805-901D-08B639F723F4}" sibTransId="{B9CE34FF-9714-4E30-89D7-CF903EA1054D}"/>
    <dgm:cxn modelId="{C5031648-3F3B-4689-B7FC-0216CB8EA0A3}" type="presParOf" srcId="{B45BFE9A-5861-4712-9C77-704C8103C6F0}" destId="{025171C1-34C0-4640-9E53-847A015F9F22}" srcOrd="0" destOrd="0" presId="urn:microsoft.com/office/officeart/2005/8/layout/funnel1"/>
    <dgm:cxn modelId="{2E96C9DE-21C9-46D1-9C1B-D84651FD332B}" type="presParOf" srcId="{B45BFE9A-5861-4712-9C77-704C8103C6F0}" destId="{3422C9EB-B054-47B6-B169-70F309B1D543}" srcOrd="1" destOrd="0" presId="urn:microsoft.com/office/officeart/2005/8/layout/funnel1"/>
    <dgm:cxn modelId="{17A7CB00-10F8-4308-BA32-FE0D699985CE}" type="presParOf" srcId="{B45BFE9A-5861-4712-9C77-704C8103C6F0}" destId="{0F4F49DC-B8A0-45F7-84E2-D65459CD5503}" srcOrd="2" destOrd="0" presId="urn:microsoft.com/office/officeart/2005/8/layout/funnel1"/>
    <dgm:cxn modelId="{8EF4DAB9-524A-4E06-B5CF-E3CFBA83A2C2}" type="presParOf" srcId="{B45BFE9A-5861-4712-9C77-704C8103C6F0}" destId="{C27C3399-03E1-4D5C-9DA3-467D92A2A7A3}" srcOrd="3" destOrd="0" presId="urn:microsoft.com/office/officeart/2005/8/layout/funnel1"/>
    <dgm:cxn modelId="{9BE049E6-1C36-400A-AE0A-F9CFCC63D9B8}" type="presParOf" srcId="{B45BFE9A-5861-4712-9C77-704C8103C6F0}" destId="{2145524F-9BF2-475E-B769-BE327526A8A4}" srcOrd="4" destOrd="0" presId="urn:microsoft.com/office/officeart/2005/8/layout/funnel1"/>
    <dgm:cxn modelId="{B11C6FE9-5D28-4FA2-8AFC-7A84F0B7CE1F}" type="presParOf" srcId="{B45BFE9A-5861-4712-9C77-704C8103C6F0}" destId="{0D7F2958-EA9F-4E54-ADD9-5CC68AA49262}" srcOrd="5" destOrd="0" presId="urn:microsoft.com/office/officeart/2005/8/layout/funnel1"/>
    <dgm:cxn modelId="{48F5F9C6-8554-4A40-90E8-23873AC5AABE}" type="presParOf" srcId="{B45BFE9A-5861-4712-9C77-704C8103C6F0}" destId="{400F7BC5-9F0D-463C-B67E-E94F6DF8E871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8A97F-5F90-4A1B-9823-12DCFBDD7D59}">
      <dsp:nvSpPr>
        <dsp:cNvPr id="0" name=""/>
        <dsp:cNvSpPr/>
      </dsp:nvSpPr>
      <dsp:spPr>
        <a:xfrm>
          <a:off x="3334233" y="958"/>
          <a:ext cx="1561132" cy="15611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Info.-sammlung</a:t>
          </a:r>
          <a:endParaRPr lang="de-DE" sz="1300" kern="1200" dirty="0"/>
        </a:p>
      </dsp:txBody>
      <dsp:txXfrm>
        <a:off x="3562855" y="229580"/>
        <a:ext cx="1103888" cy="1103888"/>
      </dsp:txXfrm>
    </dsp:sp>
    <dsp:sp modelId="{C63982DC-7FD9-402F-B2EC-0066DA9607BE}">
      <dsp:nvSpPr>
        <dsp:cNvPr id="0" name=""/>
        <dsp:cNvSpPr/>
      </dsp:nvSpPr>
      <dsp:spPr>
        <a:xfrm rot="2700000">
          <a:off x="4727701" y="1338226"/>
          <a:ext cx="414483" cy="526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4745911" y="1399639"/>
        <a:ext cx="290138" cy="316130"/>
      </dsp:txXfrm>
    </dsp:sp>
    <dsp:sp modelId="{19CB45C9-E5F1-4CBB-8665-366A95C7FD32}">
      <dsp:nvSpPr>
        <dsp:cNvPr id="0" name=""/>
        <dsp:cNvSpPr/>
      </dsp:nvSpPr>
      <dsp:spPr>
        <a:xfrm>
          <a:off x="4991109" y="1657833"/>
          <a:ext cx="1561132" cy="15611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Maßnahmen-planung</a:t>
          </a:r>
          <a:endParaRPr lang="de-DE" sz="1300" kern="1200" dirty="0"/>
        </a:p>
      </dsp:txBody>
      <dsp:txXfrm>
        <a:off x="5219731" y="1886455"/>
        <a:ext cx="1103888" cy="1103888"/>
      </dsp:txXfrm>
    </dsp:sp>
    <dsp:sp modelId="{A3437FF7-9B6F-457D-A96E-942C7F394C99}">
      <dsp:nvSpPr>
        <dsp:cNvPr id="0" name=""/>
        <dsp:cNvSpPr/>
      </dsp:nvSpPr>
      <dsp:spPr>
        <a:xfrm rot="8100000">
          <a:off x="4744291" y="2995101"/>
          <a:ext cx="414483" cy="526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 rot="10800000">
        <a:off x="4850426" y="3056514"/>
        <a:ext cx="290138" cy="316130"/>
      </dsp:txXfrm>
    </dsp:sp>
    <dsp:sp modelId="{CEDFAB53-5610-40F4-946B-8183188324C8}">
      <dsp:nvSpPr>
        <dsp:cNvPr id="0" name=""/>
        <dsp:cNvSpPr/>
      </dsp:nvSpPr>
      <dsp:spPr>
        <a:xfrm>
          <a:off x="3334233" y="3314709"/>
          <a:ext cx="1561132" cy="15611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Durchführung</a:t>
          </a:r>
          <a:endParaRPr lang="de-DE" sz="1300" kern="1200" dirty="0"/>
        </a:p>
      </dsp:txBody>
      <dsp:txXfrm>
        <a:off x="3562855" y="3543331"/>
        <a:ext cx="1103888" cy="1103888"/>
      </dsp:txXfrm>
    </dsp:sp>
    <dsp:sp modelId="{F10012C3-83F6-493B-B938-424A7700B603}">
      <dsp:nvSpPr>
        <dsp:cNvPr id="0" name=""/>
        <dsp:cNvSpPr/>
      </dsp:nvSpPr>
      <dsp:spPr>
        <a:xfrm rot="13500000">
          <a:off x="3087415" y="3011691"/>
          <a:ext cx="414483" cy="526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 rot="10800000">
        <a:off x="3193550" y="3161030"/>
        <a:ext cx="290138" cy="316130"/>
      </dsp:txXfrm>
    </dsp:sp>
    <dsp:sp modelId="{79DC1662-0B6A-47DC-91ED-D50E7B454A47}">
      <dsp:nvSpPr>
        <dsp:cNvPr id="0" name=""/>
        <dsp:cNvSpPr/>
      </dsp:nvSpPr>
      <dsp:spPr>
        <a:xfrm>
          <a:off x="1677358" y="1657833"/>
          <a:ext cx="1561132" cy="15611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Evaluation</a:t>
          </a:r>
          <a:endParaRPr lang="de-DE" sz="1300" kern="1200" dirty="0"/>
        </a:p>
      </dsp:txBody>
      <dsp:txXfrm>
        <a:off x="1905980" y="1886455"/>
        <a:ext cx="1103888" cy="1103888"/>
      </dsp:txXfrm>
    </dsp:sp>
    <dsp:sp modelId="{63850190-9826-403A-91F2-96426246FBF3}">
      <dsp:nvSpPr>
        <dsp:cNvPr id="0" name=""/>
        <dsp:cNvSpPr/>
      </dsp:nvSpPr>
      <dsp:spPr>
        <a:xfrm rot="18900000">
          <a:off x="3070825" y="1354815"/>
          <a:ext cx="414483" cy="526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100" kern="1200"/>
        </a:p>
      </dsp:txBody>
      <dsp:txXfrm>
        <a:off x="3089035" y="1504154"/>
        <a:ext cx="290138" cy="316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73AFE-ECDC-4180-BFFA-A04054DCCE5B}">
      <dsp:nvSpPr>
        <dsp:cNvPr id="0" name=""/>
        <dsp:cNvSpPr/>
      </dsp:nvSpPr>
      <dsp:spPr>
        <a:xfrm>
          <a:off x="3442996" y="1766596"/>
          <a:ext cx="1343607" cy="1343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smtClean="0"/>
            <a:t>Pflege-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err="1" smtClean="0"/>
            <a:t>doku</a:t>
          </a:r>
          <a:r>
            <a:rPr lang="de-DE" sz="2200" kern="1200" dirty="0" smtClean="0"/>
            <a:t>.</a:t>
          </a:r>
          <a:endParaRPr lang="de-DE" sz="2200" kern="1200" dirty="0"/>
        </a:p>
      </dsp:txBody>
      <dsp:txXfrm>
        <a:off x="3639763" y="1963363"/>
        <a:ext cx="950073" cy="950073"/>
      </dsp:txXfrm>
    </dsp:sp>
    <dsp:sp modelId="{74AB2797-2A25-4E15-BD82-E2ABEF1ACE8D}">
      <dsp:nvSpPr>
        <dsp:cNvPr id="0" name=""/>
        <dsp:cNvSpPr/>
      </dsp:nvSpPr>
      <dsp:spPr>
        <a:xfrm rot="16200000">
          <a:off x="3912036" y="1549138"/>
          <a:ext cx="405526" cy="29387"/>
        </a:xfrm>
        <a:custGeom>
          <a:avLst/>
          <a:gdLst/>
          <a:ahLst/>
          <a:cxnLst/>
          <a:rect l="0" t="0" r="0" b="0"/>
          <a:pathLst>
            <a:path>
              <a:moveTo>
                <a:pt x="0" y="14693"/>
              </a:moveTo>
              <a:lnTo>
                <a:pt x="405526" y="14693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4104661" y="1553694"/>
        <a:ext cx="20276" cy="20276"/>
      </dsp:txXfrm>
    </dsp:sp>
    <dsp:sp modelId="{8D4C3FAE-B600-486E-85A0-20E8FC5538A1}">
      <dsp:nvSpPr>
        <dsp:cNvPr id="0" name=""/>
        <dsp:cNvSpPr/>
      </dsp:nvSpPr>
      <dsp:spPr>
        <a:xfrm>
          <a:off x="3442996" y="17461"/>
          <a:ext cx="1343607" cy="134360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Infos intern</a:t>
          </a:r>
          <a:endParaRPr lang="de-DE" sz="1700" kern="1200" dirty="0"/>
        </a:p>
      </dsp:txBody>
      <dsp:txXfrm>
        <a:off x="3639763" y="214228"/>
        <a:ext cx="950073" cy="950073"/>
      </dsp:txXfrm>
    </dsp:sp>
    <dsp:sp modelId="{839B6987-728C-48AD-9877-9E3CA7BF2097}">
      <dsp:nvSpPr>
        <dsp:cNvPr id="0" name=""/>
        <dsp:cNvSpPr/>
      </dsp:nvSpPr>
      <dsp:spPr>
        <a:xfrm rot="19800000">
          <a:off x="4669433" y="1986422"/>
          <a:ext cx="405526" cy="29387"/>
        </a:xfrm>
        <a:custGeom>
          <a:avLst/>
          <a:gdLst/>
          <a:ahLst/>
          <a:cxnLst/>
          <a:rect l="0" t="0" r="0" b="0"/>
          <a:pathLst>
            <a:path>
              <a:moveTo>
                <a:pt x="0" y="14693"/>
              </a:moveTo>
              <a:lnTo>
                <a:pt x="405526" y="14693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4862059" y="1990978"/>
        <a:ext cx="20276" cy="20276"/>
      </dsp:txXfrm>
    </dsp:sp>
    <dsp:sp modelId="{5D11AEFD-3A7F-45AA-9CA0-FD880E478C4C}">
      <dsp:nvSpPr>
        <dsp:cNvPr id="0" name=""/>
        <dsp:cNvSpPr/>
      </dsp:nvSpPr>
      <dsp:spPr>
        <a:xfrm>
          <a:off x="4957791" y="892028"/>
          <a:ext cx="1343607" cy="134360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Infos extern</a:t>
          </a:r>
          <a:endParaRPr lang="de-DE" sz="1700" kern="1200" dirty="0"/>
        </a:p>
      </dsp:txBody>
      <dsp:txXfrm>
        <a:off x="5154558" y="1088795"/>
        <a:ext cx="950073" cy="950073"/>
      </dsp:txXfrm>
    </dsp:sp>
    <dsp:sp modelId="{BC4BA7EA-DD7A-45AE-AE15-FD2DE1997C6C}">
      <dsp:nvSpPr>
        <dsp:cNvPr id="0" name=""/>
        <dsp:cNvSpPr/>
      </dsp:nvSpPr>
      <dsp:spPr>
        <a:xfrm rot="1800000">
          <a:off x="4669433" y="2860989"/>
          <a:ext cx="405526" cy="29387"/>
        </a:xfrm>
        <a:custGeom>
          <a:avLst/>
          <a:gdLst/>
          <a:ahLst/>
          <a:cxnLst/>
          <a:rect l="0" t="0" r="0" b="0"/>
          <a:pathLst>
            <a:path>
              <a:moveTo>
                <a:pt x="0" y="14693"/>
              </a:moveTo>
              <a:lnTo>
                <a:pt x="405526" y="14693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4862059" y="2865545"/>
        <a:ext cx="20276" cy="20276"/>
      </dsp:txXfrm>
    </dsp:sp>
    <dsp:sp modelId="{B1367251-2C9F-4F37-9A1D-C9EBB6E10247}">
      <dsp:nvSpPr>
        <dsp:cNvPr id="0" name=""/>
        <dsp:cNvSpPr/>
      </dsp:nvSpPr>
      <dsp:spPr>
        <a:xfrm>
          <a:off x="4957791" y="2641163"/>
          <a:ext cx="1343607" cy="134360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Aufsicht</a:t>
          </a:r>
          <a:endParaRPr lang="de-DE" sz="1700" kern="1200" dirty="0"/>
        </a:p>
      </dsp:txBody>
      <dsp:txXfrm>
        <a:off x="5154558" y="2837930"/>
        <a:ext cx="950073" cy="950073"/>
      </dsp:txXfrm>
    </dsp:sp>
    <dsp:sp modelId="{D042F4AC-1826-4DD8-BF0F-4029D8520EEA}">
      <dsp:nvSpPr>
        <dsp:cNvPr id="0" name=""/>
        <dsp:cNvSpPr/>
      </dsp:nvSpPr>
      <dsp:spPr>
        <a:xfrm rot="5400000">
          <a:off x="3912036" y="3298273"/>
          <a:ext cx="405526" cy="29387"/>
        </a:xfrm>
        <a:custGeom>
          <a:avLst/>
          <a:gdLst/>
          <a:ahLst/>
          <a:cxnLst/>
          <a:rect l="0" t="0" r="0" b="0"/>
          <a:pathLst>
            <a:path>
              <a:moveTo>
                <a:pt x="0" y="14693"/>
              </a:moveTo>
              <a:lnTo>
                <a:pt x="405526" y="14693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>
        <a:off x="4104661" y="3302829"/>
        <a:ext cx="20276" cy="20276"/>
      </dsp:txXfrm>
    </dsp:sp>
    <dsp:sp modelId="{195732BF-9835-4D06-A53D-94882561A40E}">
      <dsp:nvSpPr>
        <dsp:cNvPr id="0" name=""/>
        <dsp:cNvSpPr/>
      </dsp:nvSpPr>
      <dsp:spPr>
        <a:xfrm>
          <a:off x="3442996" y="3515730"/>
          <a:ext cx="1343607" cy="134360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MD</a:t>
          </a:r>
          <a:endParaRPr lang="de-DE" sz="1700" kern="1200" dirty="0"/>
        </a:p>
      </dsp:txBody>
      <dsp:txXfrm>
        <a:off x="3639763" y="3712497"/>
        <a:ext cx="950073" cy="950073"/>
      </dsp:txXfrm>
    </dsp:sp>
    <dsp:sp modelId="{097ACEA5-099D-4040-9C9F-C8256A57CC84}">
      <dsp:nvSpPr>
        <dsp:cNvPr id="0" name=""/>
        <dsp:cNvSpPr/>
      </dsp:nvSpPr>
      <dsp:spPr>
        <a:xfrm rot="9000000">
          <a:off x="3154639" y="2860989"/>
          <a:ext cx="405526" cy="29387"/>
        </a:xfrm>
        <a:custGeom>
          <a:avLst/>
          <a:gdLst/>
          <a:ahLst/>
          <a:cxnLst/>
          <a:rect l="0" t="0" r="0" b="0"/>
          <a:pathLst>
            <a:path>
              <a:moveTo>
                <a:pt x="0" y="14693"/>
              </a:moveTo>
              <a:lnTo>
                <a:pt x="405526" y="14693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10800000">
        <a:off x="3347264" y="2865545"/>
        <a:ext cx="20276" cy="20276"/>
      </dsp:txXfrm>
    </dsp:sp>
    <dsp:sp modelId="{08B3CA57-6A90-471A-ABB8-ED81A336AA55}">
      <dsp:nvSpPr>
        <dsp:cNvPr id="0" name=""/>
        <dsp:cNvSpPr/>
      </dsp:nvSpPr>
      <dsp:spPr>
        <a:xfrm>
          <a:off x="1928201" y="2641163"/>
          <a:ext cx="1343607" cy="1343607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Kosten-träger</a:t>
          </a:r>
          <a:endParaRPr lang="de-DE" sz="1700" kern="1200" dirty="0"/>
        </a:p>
      </dsp:txBody>
      <dsp:txXfrm>
        <a:off x="2124968" y="2837930"/>
        <a:ext cx="950073" cy="950073"/>
      </dsp:txXfrm>
    </dsp:sp>
    <dsp:sp modelId="{5F577741-FFC0-40AB-8CEC-9213BE1FAFAF}">
      <dsp:nvSpPr>
        <dsp:cNvPr id="0" name=""/>
        <dsp:cNvSpPr/>
      </dsp:nvSpPr>
      <dsp:spPr>
        <a:xfrm rot="12600000">
          <a:off x="3154639" y="1986422"/>
          <a:ext cx="405526" cy="29387"/>
        </a:xfrm>
        <a:custGeom>
          <a:avLst/>
          <a:gdLst/>
          <a:ahLst/>
          <a:cxnLst/>
          <a:rect l="0" t="0" r="0" b="0"/>
          <a:pathLst>
            <a:path>
              <a:moveTo>
                <a:pt x="0" y="14693"/>
              </a:moveTo>
              <a:lnTo>
                <a:pt x="405526" y="14693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500" kern="1200"/>
        </a:p>
      </dsp:txBody>
      <dsp:txXfrm rot="10800000">
        <a:off x="3347264" y="1990978"/>
        <a:ext cx="20276" cy="20276"/>
      </dsp:txXfrm>
    </dsp:sp>
    <dsp:sp modelId="{10AB0E19-18E7-4DE4-9866-A8D74D85FEDD}">
      <dsp:nvSpPr>
        <dsp:cNvPr id="0" name=""/>
        <dsp:cNvSpPr/>
      </dsp:nvSpPr>
      <dsp:spPr>
        <a:xfrm>
          <a:off x="1928201" y="892028"/>
          <a:ext cx="1343607" cy="134360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700" kern="1200" dirty="0" smtClean="0"/>
            <a:t>Juristisch</a:t>
          </a:r>
          <a:endParaRPr lang="de-DE" sz="1700" kern="1200" dirty="0"/>
        </a:p>
      </dsp:txBody>
      <dsp:txXfrm>
        <a:off x="2124968" y="1088795"/>
        <a:ext cx="950073" cy="9500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C689D-919D-4F02-B3B3-D27FD95C1521}">
      <dsp:nvSpPr>
        <dsp:cNvPr id="0" name=""/>
        <dsp:cNvSpPr/>
      </dsp:nvSpPr>
      <dsp:spPr>
        <a:xfrm>
          <a:off x="3003803" y="2628699"/>
          <a:ext cx="2221992" cy="22219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b="1" kern="1200" dirty="0" smtClean="0"/>
            <a:t>Dekubitus</a:t>
          </a:r>
          <a:endParaRPr lang="de-DE" sz="2500" b="1" kern="1200" dirty="0"/>
        </a:p>
      </dsp:txBody>
      <dsp:txXfrm>
        <a:off x="3329206" y="2954102"/>
        <a:ext cx="1571186" cy="1571186"/>
      </dsp:txXfrm>
    </dsp:sp>
    <dsp:sp modelId="{D171395C-F7A5-48E9-B5BA-DB16BA30A93E}">
      <dsp:nvSpPr>
        <dsp:cNvPr id="0" name=""/>
        <dsp:cNvSpPr/>
      </dsp:nvSpPr>
      <dsp:spPr>
        <a:xfrm rot="11700000">
          <a:off x="1023745" y="2854972"/>
          <a:ext cx="1941832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-54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32C027-B2FE-4690-BF7D-E36DDB387F6D}">
      <dsp:nvSpPr>
        <dsp:cNvPr id="0" name=""/>
        <dsp:cNvSpPr/>
      </dsp:nvSpPr>
      <dsp:spPr>
        <a:xfrm>
          <a:off x="1382" y="2075957"/>
          <a:ext cx="2110892" cy="16887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Druck / Scherkräfte</a:t>
          </a:r>
          <a:endParaRPr lang="de-DE" sz="2700" kern="1200" dirty="0"/>
        </a:p>
      </dsp:txBody>
      <dsp:txXfrm>
        <a:off x="50843" y="2125418"/>
        <a:ext cx="2011970" cy="1589791"/>
      </dsp:txXfrm>
    </dsp:sp>
    <dsp:sp modelId="{0319FD01-CA10-4B89-9005-635DBFEA238C}">
      <dsp:nvSpPr>
        <dsp:cNvPr id="0" name=""/>
        <dsp:cNvSpPr/>
      </dsp:nvSpPr>
      <dsp:spPr>
        <a:xfrm rot="14700000">
          <a:off x="2216266" y="1433780"/>
          <a:ext cx="1941832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4132458"/>
            <a:satOff val="6183"/>
            <a:lumOff val="-6928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-54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AA16182-93D5-488B-AE66-048092A9A81B}">
      <dsp:nvSpPr>
        <dsp:cNvPr id="0" name=""/>
        <dsp:cNvSpPr/>
      </dsp:nvSpPr>
      <dsp:spPr>
        <a:xfrm>
          <a:off x="1721409" y="26108"/>
          <a:ext cx="2110892" cy="1688713"/>
        </a:xfrm>
        <a:prstGeom prst="roundRect">
          <a:avLst>
            <a:gd name="adj" fmla="val 10000"/>
          </a:avLst>
        </a:prstGeom>
        <a:solidFill>
          <a:schemeClr val="accent5">
            <a:hueOff val="-4132458"/>
            <a:satOff val="6183"/>
            <a:lumOff val="-6928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Zeit / Stärke</a:t>
          </a:r>
          <a:endParaRPr lang="de-DE" sz="2700" kern="1200" dirty="0"/>
        </a:p>
      </dsp:txBody>
      <dsp:txXfrm>
        <a:off x="1770870" y="75569"/>
        <a:ext cx="2011970" cy="1589791"/>
      </dsp:txXfrm>
    </dsp:sp>
    <dsp:sp modelId="{708CBE65-8EB0-4AC5-8CE9-5BD67CC74C01}">
      <dsp:nvSpPr>
        <dsp:cNvPr id="0" name=""/>
        <dsp:cNvSpPr/>
      </dsp:nvSpPr>
      <dsp:spPr>
        <a:xfrm rot="17700000">
          <a:off x="4071500" y="1433780"/>
          <a:ext cx="1941832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8264916"/>
            <a:satOff val="12367"/>
            <a:lumOff val="-13855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-54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10D286-9187-498D-BEB2-E420FDED5A5D}">
      <dsp:nvSpPr>
        <dsp:cNvPr id="0" name=""/>
        <dsp:cNvSpPr/>
      </dsp:nvSpPr>
      <dsp:spPr>
        <a:xfrm>
          <a:off x="4397297" y="26108"/>
          <a:ext cx="2110892" cy="1688713"/>
        </a:xfrm>
        <a:prstGeom prst="roundRect">
          <a:avLst>
            <a:gd name="adj" fmla="val 10000"/>
          </a:avLst>
        </a:prstGeom>
        <a:solidFill>
          <a:schemeClr val="accent5">
            <a:hueOff val="-8264916"/>
            <a:satOff val="12367"/>
            <a:lumOff val="-13855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Reibung</a:t>
          </a:r>
          <a:endParaRPr lang="de-DE" sz="2700" kern="1200" dirty="0"/>
        </a:p>
      </dsp:txBody>
      <dsp:txXfrm>
        <a:off x="4446758" y="75569"/>
        <a:ext cx="2011970" cy="1589791"/>
      </dsp:txXfrm>
    </dsp:sp>
    <dsp:sp modelId="{B0D150FD-4E41-4B85-A8C4-8D880E45FB74}">
      <dsp:nvSpPr>
        <dsp:cNvPr id="0" name=""/>
        <dsp:cNvSpPr/>
      </dsp:nvSpPr>
      <dsp:spPr>
        <a:xfrm rot="20700000">
          <a:off x="5264022" y="2854972"/>
          <a:ext cx="1941832" cy="63326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z="-54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F4AEAC-9EBB-4085-BD2E-0855B6FFD42E}">
      <dsp:nvSpPr>
        <dsp:cNvPr id="0" name=""/>
        <dsp:cNvSpPr/>
      </dsp:nvSpPr>
      <dsp:spPr>
        <a:xfrm>
          <a:off x="6117325" y="2075957"/>
          <a:ext cx="2110892" cy="1688713"/>
        </a:xfrm>
        <a:prstGeom prst="roundRect">
          <a:avLst>
            <a:gd name="adj" fmla="val 10000"/>
          </a:avLst>
        </a:prstGeom>
        <a:solidFill>
          <a:schemeClr val="accent5">
            <a:hueOff val="-12397374"/>
            <a:satOff val="18550"/>
            <a:lumOff val="-20783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700" kern="1200" dirty="0" smtClean="0"/>
            <a:t>Individuelles Risiko</a:t>
          </a:r>
          <a:endParaRPr lang="de-DE" sz="2700" kern="1200" dirty="0"/>
        </a:p>
      </dsp:txBody>
      <dsp:txXfrm>
        <a:off x="6166786" y="2125418"/>
        <a:ext cx="2011970" cy="15897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5171C1-34C0-4640-9E53-847A015F9F22}">
      <dsp:nvSpPr>
        <dsp:cNvPr id="0" name=""/>
        <dsp:cNvSpPr/>
      </dsp:nvSpPr>
      <dsp:spPr>
        <a:xfrm>
          <a:off x="2142743" y="198119"/>
          <a:ext cx="3931920" cy="1365504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22C9EB-B054-47B6-B169-70F309B1D543}">
      <dsp:nvSpPr>
        <dsp:cNvPr id="0" name=""/>
        <dsp:cNvSpPr/>
      </dsp:nvSpPr>
      <dsp:spPr>
        <a:xfrm>
          <a:off x="3733800" y="3541776"/>
          <a:ext cx="762000" cy="487680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4F49DC-B8A0-45F7-84E2-D65459CD5503}">
      <dsp:nvSpPr>
        <dsp:cNvPr id="0" name=""/>
        <dsp:cNvSpPr/>
      </dsp:nvSpPr>
      <dsp:spPr>
        <a:xfrm>
          <a:off x="2285999" y="3931920"/>
          <a:ext cx="3657600" cy="914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b="1" kern="1200" dirty="0" smtClean="0">
              <a:latin typeface="+mj-lt"/>
            </a:rPr>
            <a:t>Belastbare Dokumentation</a:t>
          </a:r>
          <a:endParaRPr lang="de-DE" sz="2200" b="1" kern="1200" dirty="0">
            <a:latin typeface="+mj-lt"/>
          </a:endParaRPr>
        </a:p>
      </dsp:txBody>
      <dsp:txXfrm>
        <a:off x="2285999" y="3931920"/>
        <a:ext cx="3657600" cy="914400"/>
      </dsp:txXfrm>
    </dsp:sp>
    <dsp:sp modelId="{C27C3399-03E1-4D5C-9DA3-467D92A2A7A3}">
      <dsp:nvSpPr>
        <dsp:cNvPr id="0" name=""/>
        <dsp:cNvSpPr/>
      </dsp:nvSpPr>
      <dsp:spPr>
        <a:xfrm>
          <a:off x="3572256" y="1669084"/>
          <a:ext cx="1371600" cy="13716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Zeitpunkt</a:t>
          </a:r>
          <a:endParaRPr lang="de-DE" sz="1400" kern="1200" dirty="0"/>
        </a:p>
      </dsp:txBody>
      <dsp:txXfrm>
        <a:off x="3773122" y="1869950"/>
        <a:ext cx="969868" cy="969868"/>
      </dsp:txXfrm>
    </dsp:sp>
    <dsp:sp modelId="{2145524F-9BF2-475E-B769-BE327526A8A4}">
      <dsp:nvSpPr>
        <dsp:cNvPr id="0" name=""/>
        <dsp:cNvSpPr/>
      </dsp:nvSpPr>
      <dsp:spPr>
        <a:xfrm>
          <a:off x="2590799" y="640079"/>
          <a:ext cx="1371600" cy="13716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Grundsätze von Doku.</a:t>
          </a:r>
          <a:endParaRPr lang="de-DE" sz="1400" kern="1200" dirty="0"/>
        </a:p>
      </dsp:txBody>
      <dsp:txXfrm>
        <a:off x="2791665" y="840945"/>
        <a:ext cx="969868" cy="969868"/>
      </dsp:txXfrm>
    </dsp:sp>
    <dsp:sp modelId="{0D7F2958-EA9F-4E54-ADD9-5CC68AA49262}">
      <dsp:nvSpPr>
        <dsp:cNvPr id="0" name=""/>
        <dsp:cNvSpPr/>
      </dsp:nvSpPr>
      <dsp:spPr>
        <a:xfrm>
          <a:off x="3992880" y="308457"/>
          <a:ext cx="1371600" cy="13716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Fachliche Vorgaben</a:t>
          </a:r>
          <a:endParaRPr lang="de-DE" sz="1400" kern="1200" dirty="0"/>
        </a:p>
      </dsp:txBody>
      <dsp:txXfrm>
        <a:off x="4193746" y="509323"/>
        <a:ext cx="969868" cy="969868"/>
      </dsp:txXfrm>
    </dsp:sp>
    <dsp:sp modelId="{400F7BC5-9F0D-463C-B67E-E94F6DF8E871}">
      <dsp:nvSpPr>
        <dsp:cNvPr id="0" name=""/>
        <dsp:cNvSpPr/>
      </dsp:nvSpPr>
      <dsp:spPr>
        <a:xfrm>
          <a:off x="1954572" y="0"/>
          <a:ext cx="4267200" cy="341376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68103-BCE1-4B4A-8AFD-CD5267BC7730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C66A8-67D6-490B-BF71-BB3115B5EE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75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C66A8-67D6-490B-BF71-BB3115B5EE5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9424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E93C922-1795-4EB0-8F29-20007E1372E6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D077FE7-B514-48CE-9CE8-5971AC3EB862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kv-spitzenverband.de/pflegeversicherung/richtlinien_vereinbarungen_formulare/richtlinien_vereinbarungen_formulare.jsp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in-step.de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pm-online.org/pflegedienstleitung/recht-in-der-pflege/pflegedokumentatio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Recht(s)sichere      </a:t>
            </a:r>
            <a:r>
              <a:rPr lang="de-DE" dirty="0" err="1" smtClean="0"/>
              <a:t>PflegeDokumentation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275856" y="5805264"/>
            <a:ext cx="5648672" cy="504056"/>
          </a:xfrm>
        </p:spPr>
        <p:txBody>
          <a:bodyPr>
            <a:normAutofit/>
          </a:bodyPr>
          <a:lstStyle/>
          <a:p>
            <a:pPr algn="r"/>
            <a:r>
              <a:rPr lang="de-DE" sz="2000" dirty="0" smtClean="0"/>
              <a:t>Fabian Timpe | </a:t>
            </a:r>
            <a:r>
              <a:rPr lang="de-DE" sz="2000" dirty="0" err="1" smtClean="0"/>
              <a:t>M.Sc</a:t>
            </a:r>
            <a:r>
              <a:rPr lang="de-DE" sz="2000" dirty="0" smtClean="0"/>
              <a:t>. Pflegewissenschaftler</a:t>
            </a:r>
          </a:p>
        </p:txBody>
      </p:sp>
    </p:spTree>
    <p:extLst>
      <p:ext uri="{BB962C8B-B14F-4D97-AF65-F5344CB8AC3E}">
        <p14:creationId xmlns:p14="http://schemas.microsoft.com/office/powerpoint/2010/main" val="3403768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2123728" y="6308739"/>
            <a:ext cx="66140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b="1" dirty="0"/>
              <a:t>Expertenstandard Dekubitusprophylaxe in der Pflege</a:t>
            </a:r>
            <a:r>
              <a:rPr lang="de-DE" sz="1100" dirty="0"/>
              <a:t>, 2. Aktualisierung (Juni 2017)</a:t>
            </a:r>
            <a:br>
              <a:rPr lang="de-DE" sz="1100" dirty="0"/>
            </a:br>
            <a:r>
              <a:rPr lang="de-DE" sz="1100" dirty="0"/>
              <a:t>Hrsg.: Deutsches Netzwerk für Qualitätsentwicklung in der Pflege (DNQP</a:t>
            </a:r>
            <a:r>
              <a:rPr lang="de-DE" sz="1100" dirty="0" smtClean="0"/>
              <a:t>),ISBN</a:t>
            </a:r>
            <a:r>
              <a:rPr lang="de-DE" sz="1100" dirty="0"/>
              <a:t>: 978-3-00-009033-2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03" y="1052736"/>
            <a:ext cx="8266156" cy="464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7718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533400"/>
            <a:ext cx="8435280" cy="990600"/>
          </a:xfrm>
        </p:spPr>
        <p:txBody>
          <a:bodyPr>
            <a:normAutofit fontScale="90000"/>
          </a:bodyPr>
          <a:lstStyle/>
          <a:p>
            <a:r>
              <a:rPr lang="de-DE" dirty="0"/>
              <a:t>Anwendung am </a:t>
            </a:r>
            <a:r>
              <a:rPr lang="de-DE" dirty="0" smtClean="0"/>
              <a:t>Bsp. Dekubitusprophylaxe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179446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7395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Risikofaktoren für einen Dekubitus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 </a:t>
            </a:r>
            <a:r>
              <a:rPr lang="de-DE" b="1" dirty="0"/>
              <a:t>drei wichtigsten</a:t>
            </a:r>
            <a:r>
              <a:rPr lang="de-DE" dirty="0"/>
              <a:t> Risikofaktoren: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Beeinträchtigung der </a:t>
            </a:r>
            <a:r>
              <a:rPr lang="de-DE" dirty="0">
                <a:solidFill>
                  <a:srgbClr val="FF0000"/>
                </a:solidFill>
              </a:rPr>
              <a:t>Mobilität</a:t>
            </a:r>
          </a:p>
          <a:p>
            <a:r>
              <a:rPr lang="de-DE" dirty="0"/>
              <a:t>Störung der </a:t>
            </a:r>
            <a:r>
              <a:rPr lang="de-DE" dirty="0">
                <a:solidFill>
                  <a:srgbClr val="FF0000"/>
                </a:solidFill>
              </a:rPr>
              <a:t>Durchblutung</a:t>
            </a:r>
            <a:r>
              <a:rPr lang="de-DE" dirty="0"/>
              <a:t> (</a:t>
            </a:r>
            <a:r>
              <a:rPr lang="de-DE" dirty="0">
                <a:sym typeface="Wingdings"/>
              </a:rPr>
              <a:t></a:t>
            </a:r>
            <a:r>
              <a:rPr lang="de-DE" dirty="0"/>
              <a:t>die Gewebstoleranz)</a:t>
            </a:r>
          </a:p>
          <a:p>
            <a:r>
              <a:rPr lang="de-DE" dirty="0"/>
              <a:t>Beeinträchtigter </a:t>
            </a:r>
            <a:r>
              <a:rPr lang="de-DE" dirty="0">
                <a:solidFill>
                  <a:srgbClr val="FF0000"/>
                </a:solidFill>
              </a:rPr>
              <a:t>Hautzustand</a:t>
            </a:r>
            <a:r>
              <a:rPr lang="de-DE" dirty="0"/>
              <a:t> bzw. vorhandener </a:t>
            </a:r>
            <a:r>
              <a:rPr lang="de-DE" dirty="0" smtClean="0"/>
              <a:t>Dekubitus</a:t>
            </a:r>
          </a:p>
          <a:p>
            <a:endParaRPr lang="de-DE" dirty="0"/>
          </a:p>
          <a:p>
            <a:endParaRPr lang="de-DE" dirty="0" smtClean="0"/>
          </a:p>
          <a:p>
            <a:pPr marL="0" indent="0" algn="ctr">
              <a:buNone/>
            </a:pPr>
            <a:r>
              <a:rPr lang="de-DE" sz="3200" b="1" dirty="0" smtClean="0">
                <a:solidFill>
                  <a:srgbClr val="00B050"/>
                </a:solidFill>
              </a:rPr>
              <a:t>Informationssammlung</a:t>
            </a:r>
            <a:endParaRPr lang="de-DE" b="1" dirty="0">
              <a:solidFill>
                <a:srgbClr val="00B050"/>
              </a:solidFill>
            </a:endParaRPr>
          </a:p>
          <a:p>
            <a:endParaRPr lang="de-DE" dirty="0"/>
          </a:p>
        </p:txBody>
      </p:sp>
      <p:sp>
        <p:nvSpPr>
          <p:cNvPr id="4" name="Pfeil nach rechts 3"/>
          <p:cNvSpPr/>
          <p:nvPr/>
        </p:nvSpPr>
        <p:spPr>
          <a:xfrm>
            <a:off x="1784439" y="5265204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Pfeil nach rechts 4"/>
          <p:cNvSpPr/>
          <p:nvPr/>
        </p:nvSpPr>
        <p:spPr>
          <a:xfrm rot="10800000">
            <a:off x="6905510" y="5265205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0923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Ursachen für Druckeinwirkung</a:t>
            </a:r>
            <a:endParaRPr lang="de-D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791" y="1600200"/>
            <a:ext cx="7612417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9215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Initiales Assessment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 smtClean="0"/>
              <a:t>Eigen- oder Fremdanamnestische Angaben</a:t>
            </a:r>
            <a:endParaRPr lang="de-DE" b="1" dirty="0"/>
          </a:p>
          <a:p>
            <a:pPr lvl="1"/>
            <a:r>
              <a:rPr lang="de-DE" dirty="0"/>
              <a:t>Hinweise auf erhöhte / verlängerte Einwirkung von Druck-/ Scherkräften</a:t>
            </a:r>
          </a:p>
          <a:p>
            <a:pPr lvl="1"/>
            <a:r>
              <a:rPr lang="de-DE" dirty="0"/>
              <a:t>Vorhandensein eines Dekubitus / Abgeheilter Dekubitus</a:t>
            </a:r>
          </a:p>
          <a:p>
            <a:pPr lvl="1"/>
            <a:r>
              <a:rPr lang="de-DE" dirty="0"/>
              <a:t>Mobilitätsstatus</a:t>
            </a:r>
          </a:p>
          <a:p>
            <a:pPr lvl="1"/>
            <a:r>
              <a:rPr lang="de-DE" dirty="0"/>
              <a:t>Pflegerischer Unterstützungsbedarf (z.B. Pflegegrad)</a:t>
            </a:r>
          </a:p>
          <a:p>
            <a:pPr lvl="1"/>
            <a:r>
              <a:rPr lang="de-DE" dirty="0"/>
              <a:t>Informationen zum </a:t>
            </a:r>
            <a:r>
              <a:rPr lang="de-DE" dirty="0" smtClean="0"/>
              <a:t>Hautzustand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b="1" dirty="0" smtClean="0"/>
              <a:t>Intervall </a:t>
            </a:r>
            <a:r>
              <a:rPr lang="de-DE" b="1" dirty="0"/>
              <a:t>des Screenings</a:t>
            </a:r>
          </a:p>
          <a:p>
            <a:pPr lvl="1"/>
            <a:r>
              <a:rPr lang="de-DE" dirty="0"/>
              <a:t>Unmittelbar bei Aufnahme </a:t>
            </a:r>
          </a:p>
          <a:p>
            <a:pPr lvl="1"/>
            <a:r>
              <a:rPr lang="de-DE" dirty="0"/>
              <a:t>Bei Veränderung der Mobilität</a:t>
            </a:r>
          </a:p>
          <a:p>
            <a:pPr lvl="1"/>
            <a:r>
              <a:rPr lang="de-DE" dirty="0"/>
              <a:t>Bei Veränderung der individueller Faktoren</a:t>
            </a:r>
          </a:p>
          <a:p>
            <a:pPr lvl="1"/>
            <a:r>
              <a:rPr lang="de-DE" dirty="0"/>
              <a:t>Bei Veränderung extrinsischer Faktoren </a:t>
            </a:r>
          </a:p>
          <a:p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95536" y="1484784"/>
            <a:ext cx="7416824" cy="2664296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12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Differenziertes Assessment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Wenn ein </a:t>
            </a:r>
            <a:r>
              <a:rPr lang="de-DE" dirty="0">
                <a:solidFill>
                  <a:srgbClr val="FF0000"/>
                </a:solidFill>
              </a:rPr>
              <a:t>Risiko nicht ausgeschlossen </a:t>
            </a:r>
            <a:r>
              <a:rPr lang="de-DE" dirty="0"/>
              <a:t>werden kann!</a:t>
            </a:r>
          </a:p>
          <a:p>
            <a:r>
              <a:rPr lang="de-DE" dirty="0"/>
              <a:t>Vertiefte klinische </a:t>
            </a:r>
            <a:r>
              <a:rPr lang="de-DE" dirty="0" smtClean="0"/>
              <a:t>Einschätzung</a:t>
            </a:r>
            <a:endParaRPr lang="de-DE" dirty="0"/>
          </a:p>
          <a:p>
            <a:pPr lvl="1"/>
            <a:r>
              <a:rPr lang="de-DE" b="1" dirty="0">
                <a:solidFill>
                  <a:srgbClr val="FF0000"/>
                </a:solidFill>
              </a:rPr>
              <a:t>Hautinspektion</a:t>
            </a:r>
            <a:r>
              <a:rPr lang="de-DE" dirty="0"/>
              <a:t>: Durchblutung, Hautzustand, Ödeme, Hautfeuchtigkeit, Erhöhte Hauttemperatur, Hautfarbe (Rötung, Blässe,…)</a:t>
            </a:r>
          </a:p>
          <a:p>
            <a:pPr lvl="1"/>
            <a:r>
              <a:rPr lang="de-DE" dirty="0"/>
              <a:t>(Non-) verbale </a:t>
            </a:r>
            <a:r>
              <a:rPr lang="de-DE" dirty="0">
                <a:solidFill>
                  <a:srgbClr val="FF0000"/>
                </a:solidFill>
              </a:rPr>
              <a:t>Schmerzäußerungen</a:t>
            </a:r>
            <a:r>
              <a:rPr lang="de-DE" dirty="0"/>
              <a:t> bei Druck auf </a:t>
            </a:r>
            <a:r>
              <a:rPr lang="de-DE" dirty="0" err="1"/>
              <a:t>dekubitusgefährdete</a:t>
            </a:r>
            <a:r>
              <a:rPr lang="de-DE" dirty="0"/>
              <a:t> Stellen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Ernährungszustand</a:t>
            </a:r>
            <a:r>
              <a:rPr lang="de-DE" dirty="0"/>
              <a:t> und Flüssigkeitshaushalt</a:t>
            </a:r>
          </a:p>
          <a:p>
            <a:pPr lvl="1"/>
            <a:r>
              <a:rPr lang="de-DE" dirty="0"/>
              <a:t>Zu- und Ableitungen medizinischer Geräte</a:t>
            </a:r>
          </a:p>
          <a:p>
            <a:pPr lvl="1"/>
            <a:r>
              <a:rPr lang="de-DE" dirty="0"/>
              <a:t>Verminderte sensorische </a:t>
            </a:r>
            <a:r>
              <a:rPr lang="de-DE" dirty="0">
                <a:solidFill>
                  <a:srgbClr val="FF0000"/>
                </a:solidFill>
              </a:rPr>
              <a:t>Wahrnehmung</a:t>
            </a:r>
          </a:p>
          <a:p>
            <a:pPr lvl="1"/>
            <a:r>
              <a:rPr lang="de-DE" dirty="0"/>
              <a:t>Benutzung von </a:t>
            </a:r>
            <a:r>
              <a:rPr lang="de-DE" dirty="0">
                <a:solidFill>
                  <a:srgbClr val="FF0000"/>
                </a:solidFill>
              </a:rPr>
              <a:t>Hilfsmitteln</a:t>
            </a:r>
          </a:p>
          <a:p>
            <a:pPr lvl="1"/>
            <a:r>
              <a:rPr lang="de-DE" dirty="0">
                <a:solidFill>
                  <a:srgbClr val="FF0000"/>
                </a:solidFill>
              </a:rPr>
              <a:t>Kognitive-</a:t>
            </a:r>
            <a:r>
              <a:rPr lang="de-DE" dirty="0"/>
              <a:t> und psychische Einschränkung</a:t>
            </a:r>
          </a:p>
          <a:p>
            <a:pPr lvl="1"/>
            <a:r>
              <a:rPr lang="de-DE" dirty="0"/>
              <a:t>Diabetes mellitus und weitere Begleiterkrankungen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2154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Maßnahmenplanung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/>
              <a:t>Maßnahmen zur Druckentlastung: </a:t>
            </a:r>
          </a:p>
          <a:p>
            <a:pPr marL="0" indent="0">
              <a:buNone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Förderung der </a:t>
            </a:r>
            <a:r>
              <a:rPr lang="de-DE" dirty="0">
                <a:solidFill>
                  <a:srgbClr val="FF0000"/>
                </a:solidFill>
              </a:rPr>
              <a:t>Eigenbewegung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Sicherstellung angemessener Körperpositionen und </a:t>
            </a:r>
            <a:r>
              <a:rPr lang="de-DE" dirty="0">
                <a:solidFill>
                  <a:srgbClr val="FF0000"/>
                </a:solidFill>
              </a:rPr>
              <a:t>regelmäßiger Positionswechsel im Liegen oder Sitzen</a:t>
            </a:r>
            <a:r>
              <a:rPr lang="de-DE" dirty="0"/>
              <a:t> bei unzureichender Eigenbewegung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Vollständige Entlastung stark gefährdeter Körperstellen von äußerer Druck und Scherkräfteeinwirkung (</a:t>
            </a:r>
            <a:r>
              <a:rPr lang="de-DE" dirty="0">
                <a:solidFill>
                  <a:srgbClr val="FF0000"/>
                </a:solidFill>
              </a:rPr>
              <a:t>Freilagerung</a:t>
            </a:r>
            <a:r>
              <a:rPr lang="de-DE" dirty="0"/>
              <a:t>)</a:t>
            </a:r>
          </a:p>
          <a:p>
            <a:pPr marL="457200" indent="-457200">
              <a:buFont typeface="+mj-lt"/>
              <a:buAutoNum type="arabicPeriod"/>
            </a:pP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>
                <a:solidFill>
                  <a:srgbClr val="FF0000"/>
                </a:solidFill>
              </a:rPr>
              <a:t>Vermeidung bzw. Reduktion der therapiebedingten Einwirkung</a:t>
            </a:r>
            <a:r>
              <a:rPr lang="de-DE" dirty="0"/>
              <a:t> von Druck und Scherkräften, z.B. infolge von Zu- oder Ableitungen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90637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Maßnahmenplanung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b="1" dirty="0" smtClean="0"/>
              <a:t>Grundsätze zur Positionierungen </a:t>
            </a:r>
            <a:r>
              <a:rPr lang="de-DE" b="1" dirty="0"/>
              <a:t>(Lagerung)</a:t>
            </a:r>
          </a:p>
          <a:p>
            <a:r>
              <a:rPr lang="de-DE" dirty="0"/>
              <a:t>Regelmäßiger Wechsel zwischen Rechtsseiten-, Rücken- und Linksseitenlage</a:t>
            </a:r>
          </a:p>
          <a:p>
            <a:pPr marL="0" indent="0">
              <a:buNone/>
            </a:pPr>
            <a:r>
              <a:rPr lang="de-DE" b="1" dirty="0"/>
              <a:t>Positionierung in Seitenlage:</a:t>
            </a:r>
          </a:p>
          <a:p>
            <a:r>
              <a:rPr lang="de-DE" dirty="0"/>
              <a:t>Seitenlage in 30°-40°</a:t>
            </a:r>
          </a:p>
          <a:p>
            <a:pPr marL="0" indent="0">
              <a:buNone/>
            </a:pPr>
            <a:r>
              <a:rPr lang="de-DE" b="1" dirty="0"/>
              <a:t>Freilagerung:</a:t>
            </a:r>
          </a:p>
          <a:p>
            <a:r>
              <a:rPr lang="de-DE" dirty="0"/>
              <a:t>Prädilektionsstellen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Möglichst </a:t>
            </a:r>
            <a:r>
              <a:rPr lang="de-DE" dirty="0">
                <a:solidFill>
                  <a:srgbClr val="FF0000"/>
                </a:solidFill>
              </a:rPr>
              <a:t>viel Auflagefläche erzeugen</a:t>
            </a:r>
            <a:r>
              <a:rPr lang="de-DE" dirty="0"/>
              <a:t> um Druckeinwirkung zu reduzieren!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Ringe, Fälle, Watte, mit Wasser gefüllte Handschuhe vermeiden!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9641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Maßnahmenplanung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Eigenbewegung:</a:t>
            </a:r>
          </a:p>
          <a:p>
            <a:r>
              <a:rPr lang="de-DE" dirty="0"/>
              <a:t>Ermutigung und Anleitung</a:t>
            </a:r>
          </a:p>
          <a:p>
            <a:r>
              <a:rPr lang="de-DE" dirty="0"/>
              <a:t>Begleitung bei Bewegung im Rahmen der </a:t>
            </a:r>
            <a:r>
              <a:rPr lang="de-DE" dirty="0" err="1"/>
              <a:t>ATL`s</a:t>
            </a:r>
            <a:endParaRPr lang="de-DE" dirty="0"/>
          </a:p>
          <a:p>
            <a:r>
              <a:rPr lang="de-DE" dirty="0"/>
              <a:t>Unterstützung von Transfers in andere Körperpositionen z. B. für Beschäftigungsangebote die Körperpflege, Einnahme von Mahlzeiten,…</a:t>
            </a:r>
          </a:p>
          <a:p>
            <a:r>
              <a:rPr lang="de-DE" dirty="0"/>
              <a:t>3-Schritt-Programm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b="1" dirty="0"/>
              <a:t>Ziel:</a:t>
            </a:r>
          </a:p>
          <a:p>
            <a:r>
              <a:rPr lang="de-DE" dirty="0"/>
              <a:t>Anregung zur selbständigen Mobilität und Training erforderlicher funktioneller Fähigkeiten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2039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Maßnahmenplanung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b="1" dirty="0"/>
              <a:t>Druckverteilungssysteme</a:t>
            </a:r>
          </a:p>
          <a:p>
            <a:r>
              <a:rPr lang="de-DE" dirty="0"/>
              <a:t>Weichlagerungssysteme / Wechseldrucksysteme</a:t>
            </a:r>
          </a:p>
          <a:p>
            <a:r>
              <a:rPr lang="de-DE" dirty="0">
                <a:solidFill>
                  <a:srgbClr val="FF0000"/>
                </a:solidFill>
              </a:rPr>
              <a:t>Diese ersetzen nicht die Bewegungsintervalle</a:t>
            </a:r>
          </a:p>
          <a:p>
            <a:pPr marL="0" indent="0">
              <a:buNone/>
            </a:pPr>
            <a:r>
              <a:rPr lang="de-DE" b="1" dirty="0">
                <a:latin typeface="Arial" pitchFamily="34" charset="0"/>
                <a:cs typeface="Arial" pitchFamily="34" charset="0"/>
              </a:rPr>
              <a:t>Kriterien zur Auswahl:</a:t>
            </a:r>
          </a:p>
          <a:p>
            <a:r>
              <a:rPr lang="de-DE" dirty="0">
                <a:latin typeface="Arial" pitchFamily="34" charset="0"/>
                <a:cs typeface="Arial" pitchFamily="34" charset="0"/>
              </a:rPr>
              <a:t>prioritäre Pflege- u. Therapieziele (Schmerzreduktion, Ruhigstellung)</a:t>
            </a:r>
          </a:p>
          <a:p>
            <a:r>
              <a:rPr lang="de-DE" dirty="0">
                <a:latin typeface="Arial" pitchFamily="34" charset="0"/>
                <a:cs typeface="Arial" pitchFamily="34" charset="0"/>
              </a:rPr>
              <a:t>Möglichkeiten der Eigenbewegung</a:t>
            </a:r>
          </a:p>
          <a:p>
            <a:r>
              <a:rPr lang="de-DE" dirty="0">
                <a:latin typeface="Arial" pitchFamily="34" charset="0"/>
                <a:cs typeface="Arial" pitchFamily="34" charset="0"/>
              </a:rPr>
              <a:t>Gefährdete Körperstellen</a:t>
            </a:r>
          </a:p>
          <a:p>
            <a:r>
              <a:rPr lang="de-DE" dirty="0">
                <a:latin typeface="Arial" pitchFamily="34" charset="0"/>
                <a:cs typeface="Arial" pitchFamily="34" charset="0"/>
              </a:rPr>
              <a:t>Körpergewicht</a:t>
            </a:r>
          </a:p>
          <a:p>
            <a:r>
              <a:rPr lang="de-DE" dirty="0">
                <a:latin typeface="Arial" pitchFamily="34" charset="0"/>
                <a:cs typeface="Arial" pitchFamily="34" charset="0"/>
              </a:rPr>
              <a:t>Abwägung von Kosten/ Nutzen</a:t>
            </a:r>
          </a:p>
          <a:p>
            <a:r>
              <a:rPr lang="de-DE" dirty="0">
                <a:latin typeface="Arial" pitchFamily="34" charset="0"/>
                <a:cs typeface="Arial" pitchFamily="34" charset="0"/>
              </a:rPr>
              <a:t>Präferenzen u. Wünsche des Patienten</a:t>
            </a:r>
          </a:p>
          <a:p>
            <a:r>
              <a:rPr lang="de-DE" dirty="0">
                <a:latin typeface="Arial" pitchFamily="34" charset="0"/>
                <a:cs typeface="Arial" pitchFamily="34" charset="0"/>
              </a:rPr>
              <a:t>Vorliegen von Kontraindikationen (instabile WS- Verletzungen)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1549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Rechtliche Verortung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96952"/>
          </a:xfrm>
        </p:spPr>
        <p:txBody>
          <a:bodyPr/>
          <a:lstStyle/>
          <a:p>
            <a:r>
              <a:rPr lang="de-DE" dirty="0"/>
              <a:t>Die Pflegedokumentation dient als intra- und interprofessionelles </a:t>
            </a:r>
            <a:r>
              <a:rPr lang="de-DE" dirty="0">
                <a:solidFill>
                  <a:srgbClr val="FF0000"/>
                </a:solidFill>
              </a:rPr>
              <a:t>Kommunikationsinstrument</a:t>
            </a:r>
            <a:r>
              <a:rPr lang="de-DE" dirty="0"/>
              <a:t>. Sie bildet den </a:t>
            </a:r>
            <a:r>
              <a:rPr lang="de-DE" dirty="0">
                <a:solidFill>
                  <a:srgbClr val="FF0000"/>
                </a:solidFill>
              </a:rPr>
              <a:t>Pflegeprozess nachvollziehbar ab und unterstützt </a:t>
            </a:r>
            <a:r>
              <a:rPr lang="de-DE" dirty="0"/>
              <a:t>dessen Umsetzung. Die Pflegedokumentation dient damit auch der Sicherung der </a:t>
            </a:r>
            <a:r>
              <a:rPr lang="de-DE" dirty="0">
                <a:solidFill>
                  <a:srgbClr val="FF0000"/>
                </a:solidFill>
              </a:rPr>
              <a:t>Pflegequalität </a:t>
            </a:r>
            <a:r>
              <a:rPr lang="de-DE" dirty="0"/>
              <a:t>und der </a:t>
            </a:r>
            <a:r>
              <a:rPr lang="de-DE" dirty="0">
                <a:solidFill>
                  <a:srgbClr val="FF0000"/>
                </a:solidFill>
              </a:rPr>
              <a:t>Transparenz</a:t>
            </a:r>
            <a:r>
              <a:rPr lang="de-DE" dirty="0"/>
              <a:t> der Pflege- und Betreuungsleistungen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11560" y="5661248"/>
            <a:ext cx="799288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/>
              <a:t>GKV-Spitzenverband,  Maßstäbe und Grundsätze für die Qualität, die Qualitätssicherung und -darstellung sowie für die Entwicklung eines einrichtungsinternen Qualitätsmanagements nach § 113 SGB XI in der vollstationären Pflege vom 23.11.2018, zuletzt geändert am 05.04.2023  </a:t>
            </a:r>
            <a:r>
              <a:rPr lang="de-DE" sz="1050" dirty="0" smtClean="0">
                <a:hlinkClick r:id="rId2"/>
              </a:rPr>
              <a:t>https://gkv-spitzenverband.de/pflegeversicherung/richtlinien_vereinbarungen_formulare/richtlinien_vereinbarungen_formulare.jsp</a:t>
            </a:r>
            <a:r>
              <a:rPr lang="de-DE" sz="1050" dirty="0" smtClean="0"/>
              <a:t> Zugriff: 19.11.2024</a:t>
            </a:r>
            <a:endParaRPr lang="de-DE" sz="1050" dirty="0"/>
          </a:p>
        </p:txBody>
      </p:sp>
    </p:spTree>
    <p:extLst>
      <p:ext uri="{BB962C8B-B14F-4D97-AF65-F5344CB8AC3E}">
        <p14:creationId xmlns:p14="http://schemas.microsoft.com/office/powerpoint/2010/main" val="3480483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Maßnahmenplanung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 smtClean="0"/>
              <a:t>Hautpflege</a:t>
            </a:r>
          </a:p>
          <a:p>
            <a:r>
              <a:rPr lang="de-DE" dirty="0" smtClean="0"/>
              <a:t>Positionierung </a:t>
            </a:r>
            <a:r>
              <a:rPr lang="de-DE" dirty="0"/>
              <a:t>auf einen Bereich mit einem Erythem vermeiden. </a:t>
            </a:r>
          </a:p>
          <a:p>
            <a:r>
              <a:rPr lang="de-DE" dirty="0"/>
              <a:t>Halten Sie die Haut sauber und trocken.</a:t>
            </a:r>
          </a:p>
          <a:p>
            <a:pPr lvl="1"/>
            <a:r>
              <a:rPr lang="de-DE" dirty="0"/>
              <a:t>Verwenden Sie ein pH-neutrales Hautreinigungsmittel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/>
              <a:t>Kein Massieren oder energisches Reiben auf </a:t>
            </a:r>
            <a:r>
              <a:rPr lang="de-DE" dirty="0" err="1"/>
              <a:t>dekubitusgefährdeter</a:t>
            </a:r>
            <a:r>
              <a:rPr lang="de-DE" dirty="0"/>
              <a:t> Haut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/>
              <a:t>Haut umgehend nach Inkontinenzepisoden r</a:t>
            </a:r>
            <a:r>
              <a:rPr lang="de-DE" dirty="0" smtClean="0"/>
              <a:t>einigen.</a:t>
            </a:r>
            <a:endParaRPr lang="de-DE" dirty="0"/>
          </a:p>
          <a:p>
            <a:r>
              <a:rPr lang="de-DE" dirty="0"/>
              <a:t>Haut mit Hautschutzprodukten vor übermäßiger Feuchtigkeit schützen, um das Risiko von Druckschäden zu verringern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/>
              <a:t>O/W vs. W/O je nach Hautzustand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8782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Anwendung am Bsp. Dekubitusprophylaxe</a:t>
            </a:r>
            <a:endParaRPr lang="de-DE" sz="32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 smtClean="0"/>
              <a:t>Evaluation</a:t>
            </a:r>
          </a:p>
          <a:p>
            <a:pPr marL="0" indent="0">
              <a:buNone/>
            </a:pPr>
            <a:endParaRPr lang="de-DE" b="1" dirty="0" smtClean="0"/>
          </a:p>
          <a:p>
            <a:r>
              <a:rPr lang="de-DE" dirty="0" smtClean="0"/>
              <a:t>Pflegeziel / Bewohnerwunsch erreicht</a:t>
            </a:r>
          </a:p>
          <a:p>
            <a:r>
              <a:rPr lang="de-DE" dirty="0" smtClean="0"/>
              <a:t>Veränderte Pflegeziele entstanden</a:t>
            </a:r>
          </a:p>
          <a:p>
            <a:r>
              <a:rPr lang="de-DE" dirty="0" smtClean="0"/>
              <a:t>Wirkweise der einzelnen Maßnahmen beschrieben</a:t>
            </a:r>
          </a:p>
          <a:p>
            <a:r>
              <a:rPr lang="de-DE" dirty="0" smtClean="0"/>
              <a:t>Aktuelle Veränderungen zum Thema</a:t>
            </a:r>
          </a:p>
          <a:p>
            <a:r>
              <a:rPr lang="de-DE" dirty="0" smtClean="0"/>
              <a:t>Abweichungen vom Maßnahmenplan und warum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146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 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750223"/>
              </p:ext>
            </p:extLst>
          </p:nvPr>
        </p:nvGraphicFramePr>
        <p:xfrm>
          <a:off x="2276006" y="2064296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uppieren 4"/>
          <p:cNvGrpSpPr/>
          <p:nvPr/>
        </p:nvGrpSpPr>
        <p:grpSpPr>
          <a:xfrm>
            <a:off x="5731532" y="1108590"/>
            <a:ext cx="1371600" cy="1371600"/>
            <a:chOff x="2590800" y="640079"/>
            <a:chExt cx="1371600" cy="13716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6" name="Ellipse 5"/>
            <p:cNvSpPr/>
            <p:nvPr/>
          </p:nvSpPr>
          <p:spPr>
            <a:xfrm>
              <a:off x="2590800" y="640079"/>
              <a:ext cx="1371600" cy="137160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Ellipse 4"/>
            <p:cNvSpPr/>
            <p:nvPr/>
          </p:nvSpPr>
          <p:spPr>
            <a:xfrm>
              <a:off x="2791666" y="840945"/>
              <a:ext cx="969868" cy="96986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smtClean="0"/>
                <a:t>Leistungs-erbringung</a:t>
              </a:r>
              <a:endParaRPr lang="de-DE" sz="1100" kern="1200" dirty="0"/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7125694" y="1177630"/>
            <a:ext cx="1371600" cy="1371600"/>
            <a:chOff x="2590800" y="640079"/>
            <a:chExt cx="1371600" cy="13716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9" name="Ellipse 8"/>
            <p:cNvSpPr/>
            <p:nvPr/>
          </p:nvSpPr>
          <p:spPr>
            <a:xfrm>
              <a:off x="2590800" y="640079"/>
              <a:ext cx="1371600" cy="137160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Ellipse 4"/>
            <p:cNvSpPr/>
            <p:nvPr/>
          </p:nvSpPr>
          <p:spPr>
            <a:xfrm>
              <a:off x="2791666" y="840945"/>
              <a:ext cx="969868" cy="96986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kern="1200" dirty="0" smtClean="0"/>
                <a:t>Standard. System</a:t>
              </a:r>
              <a:endParaRPr lang="de-DE" sz="1400" kern="1200" dirty="0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4337370" y="1378496"/>
            <a:ext cx="1371600" cy="1371600"/>
            <a:chOff x="2590800" y="640079"/>
            <a:chExt cx="1371600" cy="1371600"/>
          </a:xfrm>
          <a:solidFill>
            <a:schemeClr val="bg2">
              <a:lumMod val="75000"/>
            </a:schemeClr>
          </a:solidFill>
        </p:grpSpPr>
        <p:sp>
          <p:nvSpPr>
            <p:cNvPr id="12" name="Ellipse 11"/>
            <p:cNvSpPr/>
            <p:nvPr/>
          </p:nvSpPr>
          <p:spPr>
            <a:xfrm>
              <a:off x="2590800" y="640079"/>
              <a:ext cx="1371600" cy="1371600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Ellipse 4"/>
            <p:cNvSpPr/>
            <p:nvPr/>
          </p:nvSpPr>
          <p:spPr>
            <a:xfrm>
              <a:off x="2791666" y="840945"/>
              <a:ext cx="969868" cy="96986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1400" dirty="0" smtClean="0"/>
                <a:t>Pflege-prozess</a:t>
              </a:r>
              <a:endParaRPr lang="de-DE" sz="1400" kern="1200" dirty="0"/>
            </a:p>
          </p:txBody>
        </p:sp>
      </p:grpSp>
      <p:sp>
        <p:nvSpPr>
          <p:cNvPr id="14" name="Smiley 13"/>
          <p:cNvSpPr/>
          <p:nvPr/>
        </p:nvSpPr>
        <p:spPr>
          <a:xfrm rot="20377794">
            <a:off x="882388" y="2762097"/>
            <a:ext cx="2160240" cy="1944216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26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Rechtliche Verortung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Ausbildungsziel nach § 5 Abs. 3 Satz 1, Buchstabe c </a:t>
            </a:r>
            <a:r>
              <a:rPr lang="de-DE" dirty="0" err="1" smtClean="0"/>
              <a:t>PflBG</a:t>
            </a:r>
            <a:endParaRPr lang="de-DE" dirty="0" smtClean="0"/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Durchführung </a:t>
            </a:r>
            <a:r>
              <a:rPr lang="de-DE" dirty="0"/>
              <a:t>der Pflege und </a:t>
            </a:r>
            <a:r>
              <a:rPr lang="de-DE" dirty="0">
                <a:solidFill>
                  <a:srgbClr val="FF0000"/>
                </a:solidFill>
              </a:rPr>
              <a:t>Dokumentation der angewendeten </a:t>
            </a:r>
            <a:r>
              <a:rPr lang="de-DE" dirty="0" smtClean="0">
                <a:solidFill>
                  <a:srgbClr val="FF0000"/>
                </a:solidFill>
              </a:rPr>
              <a:t>Maßnahmen </a:t>
            </a:r>
          </a:p>
          <a:p>
            <a:pPr lvl="1"/>
            <a:endParaRPr lang="de-D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Rahmenberufsordnung Deutscher Pflegerat LPR BB § 4 Abs. 4 </a:t>
            </a:r>
          </a:p>
          <a:p>
            <a:pPr lvl="1"/>
            <a:r>
              <a:rPr lang="de-DE" dirty="0" smtClean="0"/>
              <a:t>Dokumentationspflicht – Professionell Pflegende </a:t>
            </a:r>
            <a:r>
              <a:rPr lang="de-DE" dirty="0" smtClean="0">
                <a:solidFill>
                  <a:srgbClr val="FF0000"/>
                </a:solidFill>
              </a:rPr>
              <a:t>dokumentieren den gesamten Pflegeprozess</a:t>
            </a:r>
            <a:r>
              <a:rPr lang="de-DE" dirty="0" smtClean="0"/>
              <a:t> und verwenden ein entsprechendes standardisiertes Dokumentationssystem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3588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Rechtliche Vorgaben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Vorbehaltsaufgaben § 4 Abs.2 </a:t>
            </a:r>
            <a:r>
              <a:rPr lang="de-DE" dirty="0" err="1"/>
              <a:t>Pflegeberufegesetz</a:t>
            </a:r>
            <a:r>
              <a:rPr lang="de-DE" dirty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PflBG</a:t>
            </a:r>
            <a:r>
              <a:rPr lang="de-DE" dirty="0" smtClean="0"/>
              <a:t>)</a:t>
            </a:r>
          </a:p>
          <a:p>
            <a:pPr marL="0" indent="0">
              <a:buNone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</a:t>
            </a:r>
            <a:r>
              <a:rPr lang="de-DE" dirty="0" smtClean="0"/>
              <a:t>ie </a:t>
            </a:r>
            <a:r>
              <a:rPr lang="de-DE" dirty="0">
                <a:solidFill>
                  <a:srgbClr val="FF0000"/>
                </a:solidFill>
              </a:rPr>
              <a:t>Erhebung</a:t>
            </a:r>
            <a:r>
              <a:rPr lang="de-DE" dirty="0"/>
              <a:t> und Feststellung des individuellen Pflegebedarfs 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Die </a:t>
            </a:r>
            <a:r>
              <a:rPr lang="de-DE" dirty="0">
                <a:solidFill>
                  <a:srgbClr val="FF0000"/>
                </a:solidFill>
              </a:rPr>
              <a:t>Organisation</a:t>
            </a:r>
            <a:r>
              <a:rPr lang="de-DE" dirty="0"/>
              <a:t>, Gestaltung und Steuerung des Pflegeprozesses 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Die </a:t>
            </a:r>
            <a:r>
              <a:rPr lang="de-DE" dirty="0"/>
              <a:t>Analyse, </a:t>
            </a:r>
            <a:r>
              <a:rPr lang="de-DE" dirty="0">
                <a:solidFill>
                  <a:srgbClr val="FF0000"/>
                </a:solidFill>
              </a:rPr>
              <a:t>Evaluation</a:t>
            </a:r>
            <a:r>
              <a:rPr lang="de-DE" dirty="0"/>
              <a:t>, Sicherung und Entwicklung der Qualität der </a:t>
            </a:r>
            <a:r>
              <a:rPr lang="de-DE" dirty="0" smtClean="0"/>
              <a:t>Pflege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29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Vier-stufiger Pflegeprozess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405121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6660232" y="6087779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Yura &amp; Walsh </a:t>
            </a:r>
            <a:r>
              <a:rPr lang="de-DE" sz="1200" dirty="0" smtClean="0"/>
              <a:t>(</a:t>
            </a:r>
            <a:r>
              <a:rPr lang="pl-PL" sz="1200" dirty="0" smtClean="0"/>
              <a:t>1988</a:t>
            </a:r>
            <a:r>
              <a:rPr lang="de-DE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7799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 err="1" smtClean="0"/>
              <a:t>EinSTEP</a:t>
            </a:r>
            <a:r>
              <a:rPr lang="de-DE" b="1" dirty="0" smtClean="0"/>
              <a:t>-Strukturmodells</a:t>
            </a:r>
            <a:endParaRPr lang="de-D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24025"/>
            <a:ext cx="8229600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2987824" y="6248864"/>
            <a:ext cx="54726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Einführung des Strukturmodels zur Entbürokratisierung der Pflegedokumentation </a:t>
            </a:r>
            <a:r>
              <a:rPr lang="de-DE" sz="1100" dirty="0" smtClean="0">
                <a:hlinkClick r:id="rId3"/>
              </a:rPr>
              <a:t>https://www.ein-step.de/</a:t>
            </a:r>
            <a:r>
              <a:rPr lang="de-DE" sz="1100" dirty="0" smtClean="0"/>
              <a:t> Zugriff: 19.11.2024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396120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Grundsätze der Pflegedokumentation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 smtClean="0"/>
              <a:t>Mindestmaß an Inhalten:</a:t>
            </a:r>
          </a:p>
          <a:p>
            <a:pPr marL="0" indent="0">
              <a:buNone/>
            </a:pPr>
            <a:endParaRPr lang="de-DE" dirty="0" smtClean="0"/>
          </a:p>
          <a:p>
            <a:pPr lvl="1"/>
            <a:r>
              <a:rPr lang="de-DE" dirty="0" smtClean="0"/>
              <a:t>Stammdaten</a:t>
            </a:r>
          </a:p>
          <a:p>
            <a:pPr lvl="1"/>
            <a:r>
              <a:rPr lang="de-DE" dirty="0" smtClean="0"/>
              <a:t>Informationssammlung </a:t>
            </a:r>
            <a:r>
              <a:rPr lang="de-DE" dirty="0"/>
              <a:t>einschließlich Risikoeinschätzung (ggf. differenziertes Assessment) und relevanter biografischer </a:t>
            </a:r>
            <a:r>
              <a:rPr lang="de-DE" dirty="0" smtClean="0"/>
              <a:t>Informationen</a:t>
            </a:r>
          </a:p>
          <a:p>
            <a:pPr lvl="1"/>
            <a:r>
              <a:rPr lang="de-DE" dirty="0" smtClean="0"/>
              <a:t>Maßnahmenplanung</a:t>
            </a:r>
          </a:p>
          <a:p>
            <a:pPr lvl="1"/>
            <a:r>
              <a:rPr lang="de-DE" dirty="0" smtClean="0"/>
              <a:t>Bericht</a:t>
            </a:r>
          </a:p>
          <a:p>
            <a:pPr lvl="1"/>
            <a:r>
              <a:rPr lang="de-DE" dirty="0" smtClean="0"/>
              <a:t>Leistungsnachweis </a:t>
            </a:r>
            <a:r>
              <a:rPr lang="de-DE" dirty="0"/>
              <a:t>(für Behandlungspflege, Dekubitusprophylaxe und ggf. weitere individuell festgelegte Maßnahmen im Rahmen des Risikomanagements).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228184" y="6354906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GKV- Spitzenverband 2023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4253715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Grundsätze der Pflegedokumentation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Anforderungen an die </a:t>
            </a:r>
            <a:r>
              <a:rPr lang="de-DE" b="1" dirty="0" smtClean="0"/>
              <a:t>Pflegedokumentation</a:t>
            </a:r>
          </a:p>
          <a:p>
            <a:pPr marL="0" indent="0">
              <a:buNone/>
            </a:pPr>
            <a:endParaRPr lang="de-DE" b="1" dirty="0"/>
          </a:p>
          <a:p>
            <a:pPr lvl="1"/>
            <a:r>
              <a:rPr lang="de-DE" dirty="0" smtClean="0"/>
              <a:t>schriftlich</a:t>
            </a:r>
            <a:endParaRPr lang="de-DE" dirty="0"/>
          </a:p>
          <a:p>
            <a:pPr lvl="1"/>
            <a:r>
              <a:rPr lang="de-DE" dirty="0"/>
              <a:t>wertfrei und objektiv </a:t>
            </a:r>
            <a:r>
              <a:rPr lang="de-DE" dirty="0" smtClean="0"/>
              <a:t>formuliert</a:t>
            </a:r>
            <a:endParaRPr lang="de-DE" dirty="0"/>
          </a:p>
          <a:p>
            <a:pPr lvl="1"/>
            <a:r>
              <a:rPr lang="de-DE" dirty="0" smtClean="0"/>
              <a:t>umfassend</a:t>
            </a:r>
            <a:endParaRPr lang="de-DE" dirty="0"/>
          </a:p>
          <a:p>
            <a:pPr lvl="1"/>
            <a:r>
              <a:rPr lang="de-DE" dirty="0" smtClean="0"/>
              <a:t>zeitnah</a:t>
            </a:r>
            <a:endParaRPr lang="de-DE" dirty="0"/>
          </a:p>
          <a:p>
            <a:pPr lvl="1"/>
            <a:r>
              <a:rPr lang="de-DE" dirty="0"/>
              <a:t>dokumentenecht (dokumentenechter Stift, z. B. Kugelschreiber</a:t>
            </a:r>
            <a:r>
              <a:rPr lang="de-DE" dirty="0" smtClean="0"/>
              <a:t>)</a:t>
            </a:r>
            <a:endParaRPr lang="de-DE" dirty="0"/>
          </a:p>
          <a:p>
            <a:pPr lvl="1"/>
            <a:r>
              <a:rPr lang="de-DE" dirty="0"/>
              <a:t>lückenlos</a:t>
            </a:r>
          </a:p>
          <a:p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308857" y="6248781"/>
            <a:ext cx="5688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Pro Pflegemanagement, </a:t>
            </a:r>
            <a:r>
              <a:rPr lang="de-DE" sz="1100" dirty="0" smtClean="0">
                <a:hlinkClick r:id="rId2"/>
              </a:rPr>
              <a:t>https://www.ppm-online.org/pflegedienstleitung/recht-in-der-pflege/pflegedokumentation/</a:t>
            </a:r>
            <a:r>
              <a:rPr lang="de-DE" sz="1100" dirty="0" smtClean="0"/>
              <a:t> Zugriff: 19.11.2024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411787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Sichtweisen auf die Pflegedokumentation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806807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4466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larheit">
  <a:themeElements>
    <a:clrScheme name="Klarheit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790</Words>
  <Application>Microsoft Office PowerPoint</Application>
  <PresentationFormat>Bildschirmpräsentation (4:3)</PresentationFormat>
  <Paragraphs>165</Paragraphs>
  <Slides>22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Klarheit</vt:lpstr>
      <vt:lpstr>Recht(s)sichere      PflegeDokumentation</vt:lpstr>
      <vt:lpstr>Rechtliche Verortung </vt:lpstr>
      <vt:lpstr>Rechtliche Verortung </vt:lpstr>
      <vt:lpstr>Rechtliche Vorgaben</vt:lpstr>
      <vt:lpstr>Vier-stufiger Pflegeprozess</vt:lpstr>
      <vt:lpstr>EinSTEP-Strukturmodells</vt:lpstr>
      <vt:lpstr>Grundsätze der Pflegedokumentation </vt:lpstr>
      <vt:lpstr>Grundsätze der Pflegedokumentation </vt:lpstr>
      <vt:lpstr>Sichtweisen auf die Pflegedokumentation</vt:lpstr>
      <vt:lpstr>PowerPoint-Präsentation</vt:lpstr>
      <vt:lpstr>Anwendung am Bsp. Dekubitusprophylaxe</vt:lpstr>
      <vt:lpstr>Risikofaktoren für einen Dekubitus</vt:lpstr>
      <vt:lpstr>Ursachen für Druckeinwirkung</vt:lpstr>
      <vt:lpstr>Initiales Assessment</vt:lpstr>
      <vt:lpstr>Differenziertes Assessment</vt:lpstr>
      <vt:lpstr>Maßnahmenplanung</vt:lpstr>
      <vt:lpstr>Maßnahmenplanung</vt:lpstr>
      <vt:lpstr>Maßnahmenplanung</vt:lpstr>
      <vt:lpstr>Maßnahmenplanung</vt:lpstr>
      <vt:lpstr>Maßnahmenplanung </vt:lpstr>
      <vt:lpstr>Anwendung am Bsp. Dekubitusprophylaxe</vt:lpstr>
      <vt:lpstr>Zusammenfassung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Fabian Timpe</dc:creator>
  <cp:lastModifiedBy>Fabian Timpe</cp:lastModifiedBy>
  <cp:revision>43</cp:revision>
  <dcterms:created xsi:type="dcterms:W3CDTF">2024-11-19T17:58:24Z</dcterms:created>
  <dcterms:modified xsi:type="dcterms:W3CDTF">2024-11-22T08:05:29Z</dcterms:modified>
</cp:coreProperties>
</file>